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9144000" cy="51435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713160" y="539640"/>
            <a:ext cx="3189240" cy="4107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713160" y="539640"/>
            <a:ext cx="3189240" cy="4107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713160" y="539640"/>
            <a:ext cx="3189240" cy="4107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3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713160" y="539640"/>
            <a:ext cx="3189240" cy="4107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713160" y="357480"/>
            <a:ext cx="3189240" cy="1250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22"/>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13160" y="652680"/>
            <a:ext cx="4260600" cy="1559880"/>
          </a:xfrm>
          <a:prstGeom prst="rect">
            <a:avLst/>
          </a:prstGeom>
          <a:noFill/>
          <a:ln w="0">
            <a:noFill/>
          </a:ln>
        </p:spPr>
        <p:txBody>
          <a:bodyPr tIns="91440" bIns="91440" anchor="b">
            <a:noAutofit/>
          </a:bodyPr>
          <a:p>
            <a:pPr>
              <a:lnSpc>
                <a:spcPct val="100000"/>
              </a:lnSpc>
              <a:buNone/>
              <a:tabLst>
                <a:tab algn="l" pos="0"/>
              </a:tabLst>
            </a:pPr>
            <a:r>
              <a:rPr b="0" lang="fr-FR" sz="5000" spc="-1" strike="noStrike">
                <a:solidFill>
                  <a:srgbClr val="bfce84"/>
                </a:solidFill>
                <a:latin typeface="Arial"/>
              </a:rPr>
              <a:t>Click to edit the title text format</a:t>
            </a:r>
            <a:endParaRPr b="0" lang="en-US" sz="5000" spc="-1" strike="noStrike">
              <a:latin typeface="Arial"/>
            </a:endParaRPr>
          </a:p>
        </p:txBody>
      </p:sp>
      <p:sp>
        <p:nvSpPr>
          <p:cNvPr id="1" name="Google Shape;11;p2"/>
          <p:cNvSpPr/>
          <p:nvPr/>
        </p:nvSpPr>
        <p:spPr>
          <a:xfrm>
            <a:off x="-230760" y="233640"/>
            <a:ext cx="9678600" cy="360"/>
          </a:xfrm>
          <a:custGeom>
            <a:avLst/>
            <a:gdLst/>
            <a:ahLst/>
            <a:rect l="l" t="t" r="r" b="b"/>
            <a:pathLst>
              <a:path w="21600" h="21600">
                <a:moveTo>
                  <a:pt x="0" y="0"/>
                </a:moveTo>
                <a:lnTo>
                  <a:pt x="21600" y="21600"/>
                </a:lnTo>
              </a:path>
            </a:pathLst>
          </a:custGeom>
          <a:noFill/>
          <a:ln w="9525">
            <a:solidFill>
              <a:srgbClr val="bfce84"/>
            </a:solidFill>
            <a:round/>
          </a:ln>
        </p:spPr>
        <p:style>
          <a:lnRef idx="0"/>
          <a:fillRef idx="0"/>
          <a:effectRef idx="0"/>
          <a:fontRef idx="minor"/>
        </p:style>
      </p:sp>
      <p:sp>
        <p:nvSpPr>
          <p:cNvPr id="2" name="Google Shape;12;p2"/>
          <p:cNvSpPr/>
          <p:nvPr/>
        </p:nvSpPr>
        <p:spPr>
          <a:xfrm>
            <a:off x="6775560" y="-92880"/>
            <a:ext cx="2543760" cy="5235840"/>
          </a:xfrm>
          <a:prstGeom prst="rect">
            <a:avLst/>
          </a:prstGeom>
          <a:solidFill>
            <a:schemeClr val="dk1"/>
          </a:solidFill>
          <a:ln w="0">
            <a:noFill/>
          </a:ln>
        </p:spPr>
        <p:style>
          <a:lnRef idx="0"/>
          <a:fillRef idx="0"/>
          <a:effectRef idx="0"/>
          <a:fontRef idx="minor"/>
        </p:style>
      </p:sp>
      <p:sp>
        <p:nvSpPr>
          <p:cNvPr id="3"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en-US" sz="1400" spc="-1" strike="noStrike">
              <a:latin typeface="Arial"/>
            </a:endParaRPr>
          </a:p>
          <a:p>
            <a:pPr lvl="1" marL="864000" indent="-324000">
              <a:lnSpc>
                <a:spcPct val="100000"/>
              </a:lnSpc>
              <a:spcBef>
                <a:spcPts val="1134"/>
              </a:spcBef>
              <a:buClr>
                <a:srgbClr val="ffffff"/>
              </a:buClr>
              <a:buSzPct val="75000"/>
              <a:buFont typeface="Symbol"/>
              <a:buChar char=""/>
            </a:pPr>
            <a:r>
              <a:rPr b="0" lang="fr-FR" sz="1400" spc="-1" strike="noStrike">
                <a:solidFill>
                  <a:srgbClr val="000000"/>
                </a:solidFill>
                <a:latin typeface="Arial"/>
              </a:rPr>
              <a:t>Second Outline Level</a:t>
            </a:r>
            <a:endParaRPr b="0" lang="en-US" sz="1400" spc="-1" strike="noStrike">
              <a:latin typeface="Arial"/>
            </a:endParaRPr>
          </a:p>
          <a:p>
            <a:pPr lvl="2" marL="1296000" indent="-288000">
              <a:lnSpc>
                <a:spcPct val="100000"/>
              </a:lnSpc>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en-US" sz="1400" spc="-1" strike="noStrike">
              <a:latin typeface="Arial"/>
            </a:endParaRPr>
          </a:p>
          <a:p>
            <a:pPr lvl="3" marL="1728000" indent="-216000">
              <a:lnSpc>
                <a:spcPct val="100000"/>
              </a:lnSpc>
              <a:spcBef>
                <a:spcPts val="567"/>
              </a:spcBef>
              <a:buClr>
                <a:srgbClr val="ffffff"/>
              </a:buClr>
              <a:buSzPct val="75000"/>
              <a:buFont typeface="Symbol"/>
              <a:buChar char=""/>
            </a:pPr>
            <a:r>
              <a:rPr b="0" lang="fr-FR" sz="1400" spc="-1" strike="noStrike">
                <a:solidFill>
                  <a:srgbClr val="000000"/>
                </a:solidFill>
                <a:latin typeface="Arial"/>
              </a:rPr>
              <a:t>Fourth Outline Level</a:t>
            </a:r>
            <a:endParaRPr b="0" lang="en-US" sz="1400" spc="-1" strike="noStrike">
              <a:latin typeface="Arial"/>
            </a:endParaRPr>
          </a:p>
          <a:p>
            <a:pPr lvl="4" marL="2160000" indent="-216000">
              <a:lnSpc>
                <a:spcPct val="100000"/>
              </a:lnSpc>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en-US" sz="2000" spc="-1" strike="noStrike">
              <a:latin typeface="Arial"/>
            </a:endParaRPr>
          </a:p>
          <a:p>
            <a:pPr lvl="5" marL="2592000" indent="-216000">
              <a:lnSpc>
                <a:spcPct val="100000"/>
              </a:lnSpc>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en-US" sz="2000" spc="-1" strike="noStrike">
              <a:latin typeface="Arial"/>
            </a:endParaRPr>
          </a:p>
          <a:p>
            <a:pPr lvl="6" marL="3024000" indent="-216000">
              <a:lnSpc>
                <a:spcPct val="100000"/>
              </a:lnSpc>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22"/>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720000" y="444960"/>
            <a:ext cx="4763160" cy="857880"/>
          </a:xfrm>
          <a:prstGeom prst="rect">
            <a:avLst/>
          </a:prstGeom>
          <a:noFill/>
          <a:ln w="0">
            <a:noFill/>
          </a:ln>
        </p:spPr>
        <p:txBody>
          <a:bodyPr tIns="91440" bIns="91440" anchor="t">
            <a:noAutofit/>
          </a:bodyPr>
          <a:p>
            <a:pPr>
              <a:lnSpc>
                <a:spcPct val="100000"/>
              </a:lnSpc>
              <a:buNone/>
              <a:tabLst>
                <a:tab algn="l" pos="0"/>
              </a:tabLst>
            </a:pPr>
            <a:r>
              <a:rPr b="0" lang="fr-FR" sz="2600" spc="-1" strike="noStrike">
                <a:solidFill>
                  <a:srgbClr val="bfce84"/>
                </a:solidFill>
                <a:latin typeface="Arial"/>
              </a:rPr>
              <a:t>Click to edit the title text format</a:t>
            </a:r>
            <a:endParaRPr b="0" lang="en-US" sz="2600" spc="-1" strike="noStrike">
              <a:latin typeface="Arial"/>
            </a:endParaRPr>
          </a:p>
        </p:txBody>
      </p:sp>
      <p:sp>
        <p:nvSpPr>
          <p:cNvPr id="41" name="Google Shape;71;p15"/>
          <p:cNvSpPr/>
          <p:nvPr/>
        </p:nvSpPr>
        <p:spPr>
          <a:xfrm>
            <a:off x="-230760" y="233640"/>
            <a:ext cx="9678600" cy="360"/>
          </a:xfrm>
          <a:custGeom>
            <a:avLst/>
            <a:gdLst/>
            <a:ahLst/>
            <a:rect l="l" t="t" r="r" b="b"/>
            <a:pathLst>
              <a:path w="21600" h="21600">
                <a:moveTo>
                  <a:pt x="0" y="0"/>
                </a:moveTo>
                <a:lnTo>
                  <a:pt x="21600" y="21600"/>
                </a:lnTo>
              </a:path>
            </a:pathLst>
          </a:custGeom>
          <a:noFill/>
          <a:ln w="9525">
            <a:solidFill>
              <a:srgbClr val="bfce84"/>
            </a:solidFill>
            <a:round/>
          </a:ln>
        </p:spPr>
        <p:style>
          <a:lnRef idx="0"/>
          <a:fillRef idx="0"/>
          <a:effectRef idx="0"/>
          <a:fontRef idx="minor"/>
        </p:style>
      </p:sp>
      <p:sp>
        <p:nvSpPr>
          <p:cNvPr id="42" name="Google Shape;72;p15"/>
          <p:cNvSpPr/>
          <p:nvPr/>
        </p:nvSpPr>
        <p:spPr>
          <a:xfrm rot="5400000">
            <a:off x="6354360" y="2289600"/>
            <a:ext cx="5181480" cy="563400"/>
          </a:xfrm>
          <a:prstGeom prst="rect">
            <a:avLst/>
          </a:prstGeom>
          <a:solidFill>
            <a:schemeClr val="dk1"/>
          </a:solidFill>
          <a:ln w="0">
            <a:noFill/>
          </a:ln>
        </p:spPr>
        <p:style>
          <a:lnRef idx="0"/>
          <a:fillRef idx="0"/>
          <a:effectRef idx="0"/>
          <a:fontRef idx="minor"/>
        </p:style>
      </p:sp>
      <p:sp>
        <p:nvSpPr>
          <p:cNvPr id="43"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en-US" sz="1400" spc="-1" strike="noStrike">
              <a:latin typeface="Arial"/>
            </a:endParaRPr>
          </a:p>
          <a:p>
            <a:pPr lvl="1" marL="864000" indent="-324000">
              <a:lnSpc>
                <a:spcPct val="100000"/>
              </a:lnSpc>
              <a:spcBef>
                <a:spcPts val="1134"/>
              </a:spcBef>
              <a:buClr>
                <a:srgbClr val="ffffff"/>
              </a:buClr>
              <a:buSzPct val="75000"/>
              <a:buFont typeface="Symbol"/>
              <a:buChar char=""/>
            </a:pPr>
            <a:r>
              <a:rPr b="0" lang="fr-FR" sz="1400" spc="-1" strike="noStrike">
                <a:solidFill>
                  <a:srgbClr val="000000"/>
                </a:solidFill>
                <a:latin typeface="Arial"/>
              </a:rPr>
              <a:t>Second Outline Level</a:t>
            </a:r>
            <a:endParaRPr b="0" lang="en-US" sz="1400" spc="-1" strike="noStrike">
              <a:latin typeface="Arial"/>
            </a:endParaRPr>
          </a:p>
          <a:p>
            <a:pPr lvl="2" marL="1296000" indent="-288000">
              <a:lnSpc>
                <a:spcPct val="100000"/>
              </a:lnSpc>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en-US" sz="1400" spc="-1" strike="noStrike">
              <a:latin typeface="Arial"/>
            </a:endParaRPr>
          </a:p>
          <a:p>
            <a:pPr lvl="3" marL="1728000" indent="-216000">
              <a:lnSpc>
                <a:spcPct val="100000"/>
              </a:lnSpc>
              <a:spcBef>
                <a:spcPts val="567"/>
              </a:spcBef>
              <a:buClr>
                <a:srgbClr val="ffffff"/>
              </a:buClr>
              <a:buSzPct val="75000"/>
              <a:buFont typeface="Symbol"/>
              <a:buChar char=""/>
            </a:pPr>
            <a:r>
              <a:rPr b="0" lang="fr-FR" sz="1400" spc="-1" strike="noStrike">
                <a:solidFill>
                  <a:srgbClr val="000000"/>
                </a:solidFill>
                <a:latin typeface="Arial"/>
              </a:rPr>
              <a:t>Fourth Outline Level</a:t>
            </a:r>
            <a:endParaRPr b="0" lang="en-US" sz="1400" spc="-1" strike="noStrike">
              <a:latin typeface="Arial"/>
            </a:endParaRPr>
          </a:p>
          <a:p>
            <a:pPr lvl="4" marL="2160000" indent="-216000">
              <a:lnSpc>
                <a:spcPct val="100000"/>
              </a:lnSpc>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en-US" sz="2000" spc="-1" strike="noStrike">
              <a:latin typeface="Arial"/>
            </a:endParaRPr>
          </a:p>
          <a:p>
            <a:pPr lvl="5" marL="2592000" indent="-216000">
              <a:lnSpc>
                <a:spcPct val="100000"/>
              </a:lnSpc>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en-US" sz="2000" spc="-1" strike="noStrike">
              <a:latin typeface="Arial"/>
            </a:endParaRPr>
          </a:p>
          <a:p>
            <a:pPr lvl="6" marL="3024000" indent="-216000">
              <a:lnSpc>
                <a:spcPct val="100000"/>
              </a:lnSpc>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22"/>
        </a:solidFill>
      </p:bgPr>
    </p:bg>
    <p:spTree>
      <p:nvGrpSpPr>
        <p:cNvPr id="1" name=""/>
        <p:cNvGrpSpPr/>
        <p:nvPr/>
      </p:nvGrpSpPr>
      <p:grpSpPr>
        <a:xfrm>
          <a:off x="0" y="0"/>
          <a:ext cx="0" cy="0"/>
          <a:chOff x="0" y="0"/>
          <a:chExt cx="0" cy="0"/>
        </a:xfrm>
      </p:grpSpPr>
      <p:sp>
        <p:nvSpPr>
          <p:cNvPr id="80" name="Google Shape;74;p16"/>
          <p:cNvSpPr/>
          <p:nvPr/>
        </p:nvSpPr>
        <p:spPr>
          <a:xfrm>
            <a:off x="6775560" y="-92880"/>
            <a:ext cx="2543760" cy="5235840"/>
          </a:xfrm>
          <a:prstGeom prst="rect">
            <a:avLst/>
          </a:prstGeom>
          <a:solidFill>
            <a:schemeClr val="dk1"/>
          </a:solidFill>
          <a:ln w="0">
            <a:noFill/>
          </a:ln>
        </p:spPr>
        <p:style>
          <a:lnRef idx="0"/>
          <a:fillRef idx="0"/>
          <a:effectRef idx="0"/>
          <a:fontRef idx="minor"/>
        </p:style>
      </p:sp>
      <p:sp>
        <p:nvSpPr>
          <p:cNvPr id="81" name="PlaceHolder 1"/>
          <p:cNvSpPr>
            <a:spLocks noGrp="1"/>
          </p:cNvSpPr>
          <p:nvPr>
            <p:ph type="body"/>
          </p:nvPr>
        </p:nvSpPr>
        <p:spPr>
          <a:xfrm>
            <a:off x="5400000" y="0"/>
            <a:ext cx="3743280" cy="5142960"/>
          </a:xfrm>
          <a:prstGeom prst="rect">
            <a:avLst/>
          </a:prstGeom>
          <a:noFill/>
          <a:ln w="0">
            <a:noFill/>
          </a:ln>
        </p:spPr>
        <p:txBody>
          <a:bodyPr lIns="90000" rIns="90000" tIns="45000" bIns="45000" anchor="t">
            <a:normAutofit fontScale="99000"/>
          </a:bodyPr>
          <a:p>
            <a:pPr marL="432000" indent="-324000">
              <a:lnSpc>
                <a:spcPct val="100000"/>
              </a:lnSpc>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en-US" sz="1800" spc="-1" strike="noStrike">
              <a:latin typeface="Arial"/>
            </a:endParaRPr>
          </a:p>
          <a:p>
            <a:pPr lvl="1" marL="864000" indent="-324000">
              <a:lnSpc>
                <a:spcPct val="100000"/>
              </a:lnSpc>
              <a:spcBef>
                <a:spcPts val="1134"/>
              </a:spcBef>
              <a:buClr>
                <a:srgbClr val="ffffff"/>
              </a:buClr>
              <a:buSzPct val="75000"/>
              <a:buFont typeface="Symbol"/>
              <a:buChar char=""/>
            </a:pPr>
            <a:r>
              <a:rPr b="0" lang="fr-FR" sz="1800" spc="-1" strike="noStrike">
                <a:solidFill>
                  <a:srgbClr val="000000"/>
                </a:solidFill>
                <a:latin typeface="Arial"/>
              </a:rPr>
              <a:t>Second Outline Level</a:t>
            </a:r>
            <a:endParaRPr b="0" lang="en-US" sz="1800" spc="-1" strike="noStrike">
              <a:latin typeface="Arial"/>
            </a:endParaRPr>
          </a:p>
          <a:p>
            <a:pPr lvl="2" marL="1296000" indent="-288000">
              <a:lnSpc>
                <a:spcPct val="100000"/>
              </a:lnSpc>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en-US" sz="1800" spc="-1" strike="noStrike">
              <a:latin typeface="Arial"/>
            </a:endParaRPr>
          </a:p>
          <a:p>
            <a:pPr lvl="3" marL="1728000" indent="-216000">
              <a:lnSpc>
                <a:spcPct val="100000"/>
              </a:lnSpc>
              <a:spcBef>
                <a:spcPts val="567"/>
              </a:spcBef>
              <a:buClr>
                <a:srgbClr val="ffffff"/>
              </a:buClr>
              <a:buSzPct val="75000"/>
              <a:buFont typeface="Symbol"/>
              <a:buChar char=""/>
            </a:pPr>
            <a:r>
              <a:rPr b="0" lang="fr-FR" sz="1800" spc="-1" strike="noStrike">
                <a:solidFill>
                  <a:srgbClr val="000000"/>
                </a:solidFill>
                <a:latin typeface="Arial"/>
              </a:rPr>
              <a:t>Fourth Outline Level</a:t>
            </a:r>
            <a:endParaRPr b="0" lang="en-US" sz="1800" spc="-1" strike="noStrike">
              <a:latin typeface="Arial"/>
            </a:endParaRPr>
          </a:p>
          <a:p>
            <a:pPr lvl="4" marL="2160000" indent="-216000">
              <a:lnSpc>
                <a:spcPct val="100000"/>
              </a:lnSpc>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en-US" sz="1800" spc="-1" strike="noStrike">
              <a:latin typeface="Arial"/>
            </a:endParaRPr>
          </a:p>
          <a:p>
            <a:pPr lvl="5" marL="2592000" indent="-216000">
              <a:lnSpc>
                <a:spcPct val="100000"/>
              </a:lnSpc>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en-US" sz="1800" spc="-1" strike="noStrike">
              <a:latin typeface="Arial"/>
            </a:endParaRPr>
          </a:p>
          <a:p>
            <a:pPr lvl="6" marL="3024000" indent="-216000">
              <a:lnSpc>
                <a:spcPct val="100000"/>
              </a:lnSpc>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en-US" sz="1800" spc="-1" strike="noStrike">
              <a:latin typeface="Arial"/>
            </a:endParaRPr>
          </a:p>
        </p:txBody>
      </p:sp>
      <p:sp>
        <p:nvSpPr>
          <p:cNvPr id="82" name="PlaceHolder 2"/>
          <p:cNvSpPr>
            <a:spLocks noGrp="1"/>
          </p:cNvSpPr>
          <p:nvPr>
            <p:ph type="title"/>
          </p:nvPr>
        </p:nvSpPr>
        <p:spPr>
          <a:xfrm>
            <a:off x="720000" y="793080"/>
            <a:ext cx="3898800" cy="1368360"/>
          </a:xfrm>
          <a:prstGeom prst="rect">
            <a:avLst/>
          </a:prstGeom>
          <a:noFill/>
          <a:ln w="0">
            <a:noFill/>
          </a:ln>
        </p:spPr>
        <p:txBody>
          <a:bodyPr tIns="91440" bIns="91440" anchor="b">
            <a:noAutofit/>
          </a:bodyPr>
          <a:p>
            <a:pPr>
              <a:lnSpc>
                <a:spcPct val="100000"/>
              </a:lnSpc>
              <a:buNone/>
              <a:tabLst>
                <a:tab algn="l" pos="0"/>
              </a:tabLst>
            </a:pPr>
            <a:r>
              <a:rPr b="0" lang="fr-FR" sz="2600" spc="-1" strike="noStrike">
                <a:solidFill>
                  <a:srgbClr val="bfce84"/>
                </a:solidFill>
                <a:latin typeface="Arial"/>
              </a:rPr>
              <a:t>Click to edit the title text format</a:t>
            </a:r>
            <a:endParaRPr b="0" lang="en-US" sz="26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22"/>
        </a:solidFill>
      </p:bgPr>
    </p:bg>
    <p:spTree>
      <p:nvGrpSpPr>
        <p:cNvPr id="1" name=""/>
        <p:cNvGrpSpPr/>
        <p:nvPr/>
      </p:nvGrpSpPr>
      <p:grpSpPr>
        <a:xfrm>
          <a:off x="0" y="0"/>
          <a:ext cx="0" cy="0"/>
          <a:chOff x="0" y="0"/>
          <a:chExt cx="0" cy="0"/>
        </a:xfrm>
      </p:grpSpPr>
      <p:sp>
        <p:nvSpPr>
          <p:cNvPr id="119" name="PlaceHolder 1"/>
          <p:cNvSpPr>
            <a:spLocks noGrp="1"/>
          </p:cNvSpPr>
          <p:nvPr>
            <p:ph type="title"/>
          </p:nvPr>
        </p:nvSpPr>
        <p:spPr>
          <a:xfrm>
            <a:off x="713160" y="539640"/>
            <a:ext cx="3189240" cy="885960"/>
          </a:xfrm>
          <a:prstGeom prst="rect">
            <a:avLst/>
          </a:prstGeom>
          <a:noFill/>
          <a:ln w="0">
            <a:noFill/>
          </a:ln>
        </p:spPr>
        <p:txBody>
          <a:bodyPr tIns="91440" bIns="91440" anchor="b">
            <a:noAutofit/>
          </a:bodyPr>
          <a:p>
            <a:pPr>
              <a:lnSpc>
                <a:spcPct val="100000"/>
              </a:lnSpc>
              <a:buNone/>
              <a:tabLst>
                <a:tab algn="l" pos="0"/>
              </a:tabLst>
            </a:pPr>
            <a:r>
              <a:rPr b="0" lang="fr-FR" sz="5000" spc="-1" strike="noStrike">
                <a:solidFill>
                  <a:srgbClr val="bfce84"/>
                </a:solidFill>
                <a:latin typeface="Arial"/>
              </a:rPr>
              <a:t>Click to edit the title text format</a:t>
            </a:r>
            <a:endParaRPr b="0" lang="en-US" sz="5000" spc="-1" strike="noStrike">
              <a:latin typeface="Arial"/>
            </a:endParaRPr>
          </a:p>
        </p:txBody>
      </p:sp>
      <p:sp>
        <p:nvSpPr>
          <p:cNvPr id="120" name="Google Shape;109;p20"/>
          <p:cNvSpPr/>
          <p:nvPr/>
        </p:nvSpPr>
        <p:spPr>
          <a:xfrm>
            <a:off x="-230760" y="233640"/>
            <a:ext cx="9678600" cy="360"/>
          </a:xfrm>
          <a:custGeom>
            <a:avLst/>
            <a:gdLst/>
            <a:ahLst/>
            <a:rect l="l" t="t" r="r" b="b"/>
            <a:pathLst>
              <a:path w="21600" h="21600">
                <a:moveTo>
                  <a:pt x="0" y="0"/>
                </a:moveTo>
                <a:lnTo>
                  <a:pt x="21600" y="21600"/>
                </a:lnTo>
              </a:path>
            </a:pathLst>
          </a:custGeom>
          <a:noFill/>
          <a:ln w="9525">
            <a:solidFill>
              <a:srgbClr val="bfce84"/>
            </a:solidFill>
            <a:round/>
          </a:ln>
        </p:spPr>
        <p:style>
          <a:lnRef idx="0"/>
          <a:fillRef idx="0"/>
          <a:effectRef idx="0"/>
          <a:fontRef idx="minor"/>
        </p:style>
      </p:sp>
      <p:sp>
        <p:nvSpPr>
          <p:cNvPr id="121" name="Google Shape;110;p20"/>
          <p:cNvSpPr/>
          <p:nvPr/>
        </p:nvSpPr>
        <p:spPr>
          <a:xfrm flipH="1">
            <a:off x="-720" y="1359720"/>
            <a:ext cx="9143280" cy="3802320"/>
          </a:xfrm>
          <a:prstGeom prst="round1Rect">
            <a:avLst>
              <a:gd name="adj" fmla="val 0"/>
            </a:avLst>
          </a:prstGeom>
          <a:solidFill>
            <a:schemeClr val="dk1"/>
          </a:solidFill>
          <a:ln w="0">
            <a:noFill/>
          </a:ln>
        </p:spPr>
        <p:style>
          <a:lnRef idx="0"/>
          <a:fillRef idx="0"/>
          <a:effectRef idx="0"/>
          <a:fontRef idx="minor"/>
        </p:style>
      </p:sp>
      <p:sp>
        <p:nvSpPr>
          <p:cNvPr id="12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 Id="rId4"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714240" y="657360"/>
            <a:ext cx="4257000" cy="1561320"/>
          </a:xfrm>
          <a:prstGeom prst="rect">
            <a:avLst/>
          </a:prstGeom>
          <a:noFill/>
          <a:ln w="0">
            <a:noFill/>
          </a:ln>
        </p:spPr>
        <p:txBody>
          <a:bodyPr tIns="91440" bIns="91440" anchor="b">
            <a:normAutofit fontScale="92000"/>
          </a:bodyPr>
          <a:p>
            <a:pPr>
              <a:lnSpc>
                <a:spcPct val="100000"/>
              </a:lnSpc>
              <a:buNone/>
              <a:tabLst>
                <a:tab algn="l" pos="0"/>
              </a:tabLst>
            </a:pPr>
            <a:r>
              <a:rPr b="0" lang="en-US" sz="5000" spc="-1" strike="noStrike">
                <a:solidFill>
                  <a:srgbClr val="bfce84"/>
                </a:solidFill>
                <a:latin typeface="Atkinson Hyperlegible Next SemiBold"/>
                <a:ea typeface="Atkinson Hyperlegible Next SemiBold"/>
              </a:rPr>
              <a:t>MERN Setup</a:t>
            </a:r>
            <a:endParaRPr b="0" lang="en-US" sz="5000" spc="-1" strike="noStrike">
              <a:latin typeface="Arial"/>
            </a:endParaRPr>
          </a:p>
        </p:txBody>
      </p:sp>
      <p:sp>
        <p:nvSpPr>
          <p:cNvPr id="160" name="PlaceHolder 2"/>
          <p:cNvSpPr>
            <a:spLocks noGrp="1"/>
          </p:cNvSpPr>
          <p:nvPr>
            <p:ph type="subTitle"/>
          </p:nvPr>
        </p:nvSpPr>
        <p:spPr>
          <a:xfrm>
            <a:off x="714240" y="2381400"/>
            <a:ext cx="4257000" cy="380160"/>
          </a:xfrm>
          <a:prstGeom prst="rect">
            <a:avLst/>
          </a:prstGeom>
          <a:noFill/>
          <a:ln w="0">
            <a:noFill/>
          </a:ln>
        </p:spPr>
        <p:txBody>
          <a:bodyPr tIns="91440" bIns="91440" anchor="t">
            <a:normAutofit fontScale="81000"/>
          </a:bodyPr>
          <a:p>
            <a:pPr>
              <a:lnSpc>
                <a:spcPct val="100000"/>
              </a:lnSpc>
              <a:buNone/>
              <a:tabLst>
                <a:tab algn="l" pos="0"/>
              </a:tabLst>
            </a:pPr>
            <a:r>
              <a:rPr b="0" lang="en-US" sz="1600" spc="-1" strike="noStrike">
                <a:solidFill>
                  <a:srgbClr val="bfce84"/>
                </a:solidFill>
                <a:latin typeface="Albert Sans"/>
                <a:ea typeface="Albert Sans"/>
              </a:rPr>
              <a:t>Quick Guide to Setup Your MERN Project</a:t>
            </a:r>
            <a:endParaRPr b="0" lang="en-US" sz="1600" spc="-1" strike="noStrike">
              <a:latin typeface="Arial"/>
            </a:endParaRPr>
          </a:p>
        </p:txBody>
      </p:sp>
      <p:sp>
        <p:nvSpPr>
          <p:cNvPr id="161" name="Google Shape;133;p27"/>
          <p:cNvSpPr/>
          <p:nvPr/>
        </p:nvSpPr>
        <p:spPr>
          <a:xfrm>
            <a:off x="5400000" y="0"/>
            <a:ext cx="3743280" cy="5142960"/>
          </a:xfrm>
          <a:prstGeom prst="round1Rect">
            <a:avLst>
              <a:gd name="adj" fmla="val 50000"/>
            </a:avLst>
          </a:prstGeom>
          <a:blipFill rotWithShape="0">
            <a:blip r:embed="rId1"/>
            <a:srcRect/>
            <a:stretch/>
          </a:blipFill>
          <a:ln w="0">
            <a:noFill/>
          </a:ln>
        </p:spPr>
        <p:style>
          <a:lnRef idx="0"/>
          <a:fillRef idx="0"/>
          <a:effectRef idx="0"/>
          <a:fontRef idx="minor"/>
        </p:style>
      </p:sp>
      <p:sp>
        <p:nvSpPr>
          <p:cNvPr id="162" name="Google Shape;134;p27"/>
          <p:cNvSpPr/>
          <p:nvPr/>
        </p:nvSpPr>
        <p:spPr>
          <a:xfrm>
            <a:off x="714240" y="4210200"/>
            <a:ext cx="142812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yourwebsite.com</a:t>
            </a:r>
            <a:endParaRPr b="0" lang="en-US" sz="1000" spc="-1" strike="noStrike">
              <a:latin typeface="Arial"/>
            </a:endParaRPr>
          </a:p>
        </p:txBody>
      </p:sp>
      <p:sp>
        <p:nvSpPr>
          <p:cNvPr id="163" name="Google Shape;135;p27"/>
          <p:cNvSpPr/>
          <p:nvPr/>
        </p:nvSpPr>
        <p:spPr>
          <a:xfrm>
            <a:off x="2219400" y="4229280"/>
            <a:ext cx="105660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723960" y="447840"/>
            <a:ext cx="4761720" cy="856440"/>
          </a:xfrm>
          <a:prstGeom prst="rect">
            <a:avLst/>
          </a:prstGeom>
          <a:noFill/>
          <a:ln w="0">
            <a:noFill/>
          </a:ln>
        </p:spPr>
        <p:txBody>
          <a:bodyPr tIns="91440" bIns="91440" anchor="t">
            <a:normAutofit fontScale="84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Creating APIs with Express and Mongoose</a:t>
            </a:r>
            <a:endParaRPr b="0" lang="en-US" sz="2600" spc="-1" strike="noStrike">
              <a:latin typeface="Arial"/>
            </a:endParaRPr>
          </a:p>
        </p:txBody>
      </p:sp>
      <p:sp>
        <p:nvSpPr>
          <p:cNvPr id="193" name="PlaceHolder 2"/>
          <p:cNvSpPr>
            <a:spLocks noGrp="1"/>
          </p:cNvSpPr>
          <p:nvPr>
            <p:ph type="subTitle"/>
          </p:nvPr>
        </p:nvSpPr>
        <p:spPr>
          <a:xfrm>
            <a:off x="1533600" y="1866960"/>
            <a:ext cx="4295160" cy="1685160"/>
          </a:xfrm>
          <a:prstGeom prst="rect">
            <a:avLst/>
          </a:prstGeom>
          <a:noFill/>
          <a:ln w="0">
            <a:noFill/>
          </a:ln>
        </p:spPr>
        <p:txBody>
          <a:bodyPr tIns="91440" bIns="91440" anchor="t">
            <a:normAutofit/>
          </a:bodyPr>
          <a:p>
            <a:pPr>
              <a:lnSpc>
                <a:spcPct val="150000"/>
              </a:lnSpc>
              <a:buNone/>
              <a:tabLst>
                <a:tab algn="l" pos="0"/>
              </a:tabLst>
            </a:pPr>
            <a:r>
              <a:rPr b="0" lang="en-US" sz="1200" spc="-1" strike="noStrike">
                <a:solidFill>
                  <a:srgbClr val="bfce84"/>
                </a:solidFill>
                <a:latin typeface="Albert Sans"/>
                <a:ea typeface="Albert Sans"/>
              </a:rPr>
              <a:t>Build your backend APIs by defining a Student schema with Mongoose for enforced structure. Create routes to handle student records using CRUD operations: list, create, update, and delete. Test your API endpoints via curl or Postman and verify data integrity directly in MongoDB Compass.</a:t>
            </a:r>
            <a:endParaRPr b="0" lang="en-US" sz="1200" spc="-1" strike="noStrike">
              <a:latin typeface="Arial"/>
            </a:endParaRPr>
          </a:p>
        </p:txBody>
      </p:sp>
      <p:sp>
        <p:nvSpPr>
          <p:cNvPr id="194" name="Google Shape;176;p31"/>
          <p:cNvSpPr/>
          <p:nvPr/>
        </p:nvSpPr>
        <p:spPr>
          <a:xfrm>
            <a:off x="723960" y="1924200"/>
            <a:ext cx="6566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723960" y="447840"/>
            <a:ext cx="4761720" cy="856440"/>
          </a:xfrm>
          <a:prstGeom prst="rect">
            <a:avLst/>
          </a:prstGeom>
          <a:noFill/>
          <a:ln w="0">
            <a:noFill/>
          </a:ln>
        </p:spPr>
        <p:txBody>
          <a:bodyPr tIns="91440" bIns="91440" anchor="t">
            <a:normAutofit fontScale="92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Handling CRUD Operations</a:t>
            </a:r>
            <a:endParaRPr b="0" lang="en-US" sz="2600" spc="-1" strike="noStrike">
              <a:latin typeface="Arial"/>
            </a:endParaRPr>
          </a:p>
        </p:txBody>
      </p:sp>
      <p:sp>
        <p:nvSpPr>
          <p:cNvPr id="196" name="PlaceHolder 2"/>
          <p:cNvSpPr>
            <a:spLocks noGrp="1"/>
          </p:cNvSpPr>
          <p:nvPr>
            <p:ph type="subTitle"/>
          </p:nvPr>
        </p:nvSpPr>
        <p:spPr>
          <a:xfrm>
            <a:off x="1533600" y="1866960"/>
            <a:ext cx="4295160" cy="1685160"/>
          </a:xfrm>
          <a:prstGeom prst="rect">
            <a:avLst/>
          </a:prstGeom>
          <a:noFill/>
          <a:ln w="0">
            <a:noFill/>
          </a:ln>
        </p:spPr>
        <p:txBody>
          <a:bodyPr tIns="91440" bIns="91440" anchor="t">
            <a:normAutofit fontScale="82000"/>
          </a:bodyPr>
          <a:p>
            <a:pPr>
              <a:lnSpc>
                <a:spcPct val="150000"/>
              </a:lnSpc>
              <a:buNone/>
              <a:tabLst>
                <a:tab algn="l" pos="0"/>
              </a:tabLst>
            </a:pPr>
            <a:r>
              <a:rPr b="0" lang="en-US" sz="1200" spc="-1" strike="noStrike">
                <a:solidFill>
                  <a:srgbClr val="bfce84"/>
                </a:solidFill>
                <a:latin typeface="Albert Sans"/>
                <a:ea typeface="Albert Sans"/>
              </a:rPr>
              <a:t>Implement CRUD operations using Express and Mongoose with clearly defined routes for reading, creating, updating, and deleting student data. Use Mongoose methods such as find(), create(), findByIdAndUpdate(), and findByIdAndDelete() for database interactions. Test endpoints with curl or Postman, and verify database updates visually with MongoDB Compass to ensure accuracy and consistency in your application.</a:t>
            </a:r>
            <a:endParaRPr b="0" lang="en-US" sz="1200" spc="-1" strike="noStrike">
              <a:latin typeface="Arial"/>
            </a:endParaRPr>
          </a:p>
        </p:txBody>
      </p:sp>
      <p:sp>
        <p:nvSpPr>
          <p:cNvPr id="197" name="Google Shape;176;p31"/>
          <p:cNvSpPr/>
          <p:nvPr/>
        </p:nvSpPr>
        <p:spPr>
          <a:xfrm>
            <a:off x="723960" y="1924200"/>
            <a:ext cx="6566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723960" y="790560"/>
            <a:ext cx="3894840" cy="1370880"/>
          </a:xfrm>
          <a:prstGeom prst="rect">
            <a:avLst/>
          </a:prstGeom>
          <a:noFill/>
          <a:ln w="0">
            <a:noFill/>
          </a:ln>
        </p:spPr>
        <p:txBody>
          <a:bodyPr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Frontend Development with React</a:t>
            </a:r>
            <a:endParaRPr b="0" lang="en-US" sz="2600" spc="-1" strike="noStrike">
              <a:latin typeface="Arial"/>
            </a:endParaRPr>
          </a:p>
        </p:txBody>
      </p:sp>
      <p:sp>
        <p:nvSpPr>
          <p:cNvPr id="199" name="PlaceHolder 2"/>
          <p:cNvSpPr>
            <a:spLocks noGrp="1"/>
          </p:cNvSpPr>
          <p:nvPr>
            <p:ph type="subTitle"/>
          </p:nvPr>
        </p:nvSpPr>
        <p:spPr>
          <a:xfrm>
            <a:off x="723960" y="2162160"/>
            <a:ext cx="3894840" cy="3166200"/>
          </a:xfrm>
          <a:prstGeom prst="rect">
            <a:avLst/>
          </a:prstGeom>
          <a:noFill/>
          <a:ln w="0">
            <a:noFill/>
          </a:ln>
        </p:spPr>
        <p:txBody>
          <a:bodyPr tIns="91440" bIns="91440" anchor="t">
            <a:noAutofit/>
          </a:bodyPr>
          <a:p>
            <a:pPr algn="ctr">
              <a:buNone/>
            </a:pPr>
            <a:endParaRPr b="0" lang="en-US" sz="3200" spc="-1" strike="noStrike">
              <a:latin typeface="Arial"/>
            </a:endParaRPr>
          </a:p>
        </p:txBody>
      </p:sp>
      <p:sp>
        <p:nvSpPr>
          <p:cNvPr id="200" name="Google Shape;183;p32"/>
          <p:cNvSpPr/>
          <p:nvPr/>
        </p:nvSpPr>
        <p:spPr>
          <a:xfrm>
            <a:off x="5400000" y="0"/>
            <a:ext cx="3743280" cy="5142960"/>
          </a:xfrm>
          <a:prstGeom prst="round1Rect">
            <a:avLst>
              <a:gd name="adj" fmla="val 16667"/>
            </a:avLst>
          </a:prstGeom>
          <a:blipFill rotWithShape="0">
            <a:blip r:embed="rId1"/>
            <a:srcRect/>
            <a:stretch/>
          </a:blipFill>
          <a:ln w="0">
            <a:noFill/>
          </a:ln>
        </p:spPr>
        <p:style>
          <a:lnRef idx="0"/>
          <a:fillRef idx="0"/>
          <a:effectRef idx="0"/>
          <a:fontRef idx="minor"/>
        </p:style>
      </p:sp>
      <p:sp>
        <p:nvSpPr>
          <p:cNvPr id="201" name="Google Shape;184;p32"/>
          <p:cNvSpPr/>
          <p:nvPr/>
        </p:nvSpPr>
        <p:spPr>
          <a:xfrm>
            <a:off x="723960" y="3971880"/>
            <a:ext cx="105660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723960" y="790560"/>
            <a:ext cx="3894840" cy="1370880"/>
          </a:xfrm>
          <a:prstGeom prst="rect">
            <a:avLst/>
          </a:prstGeom>
          <a:noFill/>
          <a:ln w="0">
            <a:noFill/>
          </a:ln>
        </p:spPr>
        <p:txBody>
          <a:bodyPr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Fetching and Showing Student Data</a:t>
            </a:r>
            <a:endParaRPr b="0" lang="en-US" sz="2600" spc="-1" strike="noStrike">
              <a:latin typeface="Arial"/>
            </a:endParaRPr>
          </a:p>
        </p:txBody>
      </p:sp>
      <p:sp>
        <p:nvSpPr>
          <p:cNvPr id="203" name="PlaceHolder 2"/>
          <p:cNvSpPr>
            <a:spLocks noGrp="1"/>
          </p:cNvSpPr>
          <p:nvPr>
            <p:ph type="subTitle"/>
          </p:nvPr>
        </p:nvSpPr>
        <p:spPr>
          <a:xfrm>
            <a:off x="723960" y="2162160"/>
            <a:ext cx="3894840" cy="1732680"/>
          </a:xfrm>
          <a:prstGeom prst="rect">
            <a:avLst/>
          </a:prstGeom>
          <a:noFill/>
          <a:ln w="0">
            <a:noFill/>
          </a:ln>
        </p:spPr>
        <p:txBody>
          <a:bodyPr tIns="91440" bIns="91440" anchor="t">
            <a:normAutofit fontScale="89000"/>
          </a:bodyPr>
          <a:p>
            <a:pPr>
              <a:lnSpc>
                <a:spcPct val="150000"/>
              </a:lnSpc>
              <a:buNone/>
              <a:tabLst>
                <a:tab algn="l" pos="0"/>
              </a:tabLst>
            </a:pPr>
            <a:r>
              <a:rPr b="0" lang="en-US" sz="1200" spc="-1" strike="noStrike">
                <a:solidFill>
                  <a:srgbClr val="bfce84"/>
                </a:solidFill>
                <a:latin typeface="Albert Sans"/>
                <a:ea typeface="Albert Sans"/>
              </a:rPr>
              <a:t>Use React hooks like </a:t>
            </a:r>
            <a:r>
              <a:rPr b="0" i="1" lang="en-US" sz="1200" spc="-1" strike="noStrike">
                <a:solidFill>
                  <a:srgbClr val="bfce84"/>
                </a:solidFill>
                <a:latin typeface="Albert Sans"/>
                <a:ea typeface="Albert Sans"/>
              </a:rPr>
              <a:t>useState</a:t>
            </a:r>
            <a:r>
              <a:rPr b="0" lang="en-US" sz="1200" spc="-1" strike="noStrike">
                <a:solidFill>
                  <a:srgbClr val="bfce84"/>
                </a:solidFill>
                <a:latin typeface="Albert Sans"/>
                <a:ea typeface="Albert Sans"/>
              </a:rPr>
              <a:t> to store students and </a:t>
            </a:r>
            <a:r>
              <a:rPr b="0" i="1" lang="en-US" sz="1200" spc="-1" strike="noStrike">
                <a:solidFill>
                  <a:srgbClr val="bfce84"/>
                </a:solidFill>
                <a:latin typeface="Albert Sans"/>
                <a:ea typeface="Albert Sans"/>
              </a:rPr>
              <a:t>useEffect</a:t>
            </a:r>
            <a:r>
              <a:rPr b="0" lang="en-US" sz="1200" spc="-1" strike="noStrike">
                <a:solidFill>
                  <a:srgbClr val="bfce84"/>
                </a:solidFill>
                <a:latin typeface="Albert Sans"/>
                <a:ea typeface="Albert Sans"/>
              </a:rPr>
              <a:t> to fetch data on component mount. Fetch the list of students from the backend API and render them dynamically in a list. This initiates your React frontend connection to the backend and displays real-time student data on the UI with easy-to-understand state management techniques.</a:t>
            </a:r>
            <a:endParaRPr b="0" lang="en-US" sz="1200" spc="-1" strike="noStrike">
              <a:latin typeface="Arial"/>
            </a:endParaRPr>
          </a:p>
        </p:txBody>
      </p:sp>
      <p:sp>
        <p:nvSpPr>
          <p:cNvPr id="204" name="Google Shape;183;p32"/>
          <p:cNvSpPr/>
          <p:nvPr/>
        </p:nvSpPr>
        <p:spPr>
          <a:xfrm>
            <a:off x="5400000" y="0"/>
            <a:ext cx="3743280" cy="5142960"/>
          </a:xfrm>
          <a:prstGeom prst="round1Rect">
            <a:avLst>
              <a:gd name="adj" fmla="val 16667"/>
            </a:avLst>
          </a:prstGeom>
          <a:blipFill rotWithShape="0">
            <a:blip r:embed="rId1"/>
            <a:srcRect/>
            <a:stretch/>
          </a:blipFill>
          <a:ln w="0">
            <a:noFill/>
          </a:ln>
        </p:spPr>
        <p:style>
          <a:lnRef idx="0"/>
          <a:fillRef idx="0"/>
          <a:effectRef idx="0"/>
          <a:fontRef idx="minor"/>
        </p:style>
      </p:sp>
      <p:sp>
        <p:nvSpPr>
          <p:cNvPr id="205" name="Google Shape;184;p32"/>
          <p:cNvSpPr/>
          <p:nvPr/>
        </p:nvSpPr>
        <p:spPr>
          <a:xfrm>
            <a:off x="723960" y="3971880"/>
            <a:ext cx="105660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723960" y="447840"/>
            <a:ext cx="4761720" cy="856440"/>
          </a:xfrm>
          <a:prstGeom prst="rect">
            <a:avLst/>
          </a:prstGeom>
          <a:noFill/>
          <a:ln w="0">
            <a:noFill/>
          </a:ln>
        </p:spPr>
        <p:txBody>
          <a:bodyPr tIns="91440" bIns="91440" anchor="t">
            <a:normAutofit fontScale="84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Creating and Deleting Records</a:t>
            </a:r>
            <a:endParaRPr b="0" lang="en-US" sz="2600" spc="-1" strike="noStrike">
              <a:latin typeface="Arial"/>
            </a:endParaRPr>
          </a:p>
        </p:txBody>
      </p:sp>
      <p:sp>
        <p:nvSpPr>
          <p:cNvPr id="207" name="PlaceHolder 2"/>
          <p:cNvSpPr>
            <a:spLocks noGrp="1"/>
          </p:cNvSpPr>
          <p:nvPr>
            <p:ph type="subTitle"/>
          </p:nvPr>
        </p:nvSpPr>
        <p:spPr>
          <a:xfrm>
            <a:off x="1533600" y="1866960"/>
            <a:ext cx="4295160" cy="1685160"/>
          </a:xfrm>
          <a:prstGeom prst="rect">
            <a:avLst/>
          </a:prstGeom>
          <a:noFill/>
          <a:ln w="0">
            <a:noFill/>
          </a:ln>
        </p:spPr>
        <p:txBody>
          <a:bodyPr tIns="91440" bIns="91440" anchor="t">
            <a:normAutofit fontScale="91000"/>
          </a:bodyPr>
          <a:p>
            <a:pPr>
              <a:lnSpc>
                <a:spcPct val="150000"/>
              </a:lnSpc>
              <a:buNone/>
              <a:tabLst>
                <a:tab algn="l" pos="0"/>
              </a:tabLst>
            </a:pPr>
            <a:r>
              <a:rPr b="0" lang="en-US" sz="1200" spc="-1" strike="noStrike">
                <a:solidFill>
                  <a:srgbClr val="bfce84"/>
                </a:solidFill>
                <a:latin typeface="Albert Sans"/>
                <a:ea typeface="Albert Sans"/>
              </a:rPr>
              <a:t>Add a controlled form to handle new student creation using </a:t>
            </a:r>
            <a:r>
              <a:rPr b="0" i="1" lang="en-US" sz="1200" spc="-1" strike="noStrike">
                <a:solidFill>
                  <a:srgbClr val="bfce84"/>
                </a:solidFill>
                <a:latin typeface="Albert Sans"/>
                <a:ea typeface="Albert Sans"/>
              </a:rPr>
              <a:t>useState</a:t>
            </a:r>
            <a:r>
              <a:rPr b="0" lang="en-US" sz="1200" spc="-1" strike="noStrike">
                <a:solidFill>
                  <a:srgbClr val="bfce84"/>
                </a:solidFill>
                <a:latin typeface="Albert Sans"/>
                <a:ea typeface="Albert Sans"/>
              </a:rPr>
              <a:t> for form inputs. Submitting the form triggers a POST request to the backend, followed by refreshing the student list. Implement delete functionality with buttons that send DELETE requests. After each mutation, reload the list to keep the UI synced with the backend.</a:t>
            </a:r>
            <a:endParaRPr b="0" lang="en-US" sz="1200" spc="-1" strike="noStrike">
              <a:latin typeface="Arial"/>
            </a:endParaRPr>
          </a:p>
        </p:txBody>
      </p:sp>
      <p:sp>
        <p:nvSpPr>
          <p:cNvPr id="208" name="Google Shape;176;p31"/>
          <p:cNvSpPr/>
          <p:nvPr/>
        </p:nvSpPr>
        <p:spPr>
          <a:xfrm>
            <a:off x="723960" y="1924200"/>
            <a:ext cx="6566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723960" y="447840"/>
            <a:ext cx="4761720" cy="856440"/>
          </a:xfrm>
          <a:prstGeom prst="rect">
            <a:avLst/>
          </a:prstGeom>
          <a:noFill/>
          <a:ln w="0">
            <a:noFill/>
          </a:ln>
        </p:spPr>
        <p:txBody>
          <a:bodyPr tIns="91440" bIns="91440" anchor="t">
            <a:normAutofit fontScale="85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Editing and Updating Records</a:t>
            </a:r>
            <a:endParaRPr b="0" lang="en-US" sz="2600" spc="-1" strike="noStrike">
              <a:latin typeface="Arial"/>
            </a:endParaRPr>
          </a:p>
        </p:txBody>
      </p:sp>
      <p:sp>
        <p:nvSpPr>
          <p:cNvPr id="210" name="PlaceHolder 2"/>
          <p:cNvSpPr>
            <a:spLocks noGrp="1"/>
          </p:cNvSpPr>
          <p:nvPr>
            <p:ph type="subTitle"/>
          </p:nvPr>
        </p:nvSpPr>
        <p:spPr>
          <a:xfrm>
            <a:off x="1533600" y="1866960"/>
            <a:ext cx="4295160" cy="1685160"/>
          </a:xfrm>
          <a:prstGeom prst="rect">
            <a:avLst/>
          </a:prstGeom>
          <a:noFill/>
          <a:ln w="0">
            <a:noFill/>
          </a:ln>
        </p:spPr>
        <p:txBody>
          <a:bodyPr tIns="91440" bIns="91440" anchor="t">
            <a:normAutofit fontScale="91000"/>
          </a:bodyPr>
          <a:p>
            <a:pPr>
              <a:lnSpc>
                <a:spcPct val="150000"/>
              </a:lnSpc>
              <a:buNone/>
              <a:tabLst>
                <a:tab algn="l" pos="0"/>
              </a:tabLst>
            </a:pPr>
            <a:r>
              <a:rPr b="0" lang="en-US" sz="1200" spc="-1" strike="noStrike">
                <a:solidFill>
                  <a:srgbClr val="bfce84"/>
                </a:solidFill>
                <a:latin typeface="Albert Sans"/>
                <a:ea typeface="Albert Sans"/>
              </a:rPr>
              <a:t>Enable edit mode by storing the current records ID to toggle between create and update operations. Prefill the form fields with selected student data, modifying the submit button text accordingly. On form submission, send PUT requests to update existing records, then refresh the student list to show the latest data and maintain a seamless user experience.</a:t>
            </a:r>
            <a:endParaRPr b="0" lang="en-US" sz="1200" spc="-1" strike="noStrike">
              <a:latin typeface="Arial"/>
            </a:endParaRPr>
          </a:p>
        </p:txBody>
      </p:sp>
      <p:sp>
        <p:nvSpPr>
          <p:cNvPr id="211" name="Google Shape;176;p31"/>
          <p:cNvSpPr/>
          <p:nvPr/>
        </p:nvSpPr>
        <p:spPr>
          <a:xfrm>
            <a:off x="723960" y="1924200"/>
            <a:ext cx="6566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723960" y="790560"/>
            <a:ext cx="3894840" cy="1370880"/>
          </a:xfrm>
          <a:prstGeom prst="rect">
            <a:avLst/>
          </a:prstGeom>
          <a:noFill/>
          <a:ln w="0">
            <a:noFill/>
          </a:ln>
        </p:spPr>
        <p:txBody>
          <a:bodyPr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MERN Project Tips and Best Practices</a:t>
            </a:r>
            <a:endParaRPr b="0" lang="en-US" sz="2600" spc="-1" strike="noStrike">
              <a:latin typeface="Arial"/>
            </a:endParaRPr>
          </a:p>
        </p:txBody>
      </p:sp>
      <p:sp>
        <p:nvSpPr>
          <p:cNvPr id="213" name="PlaceHolder 2"/>
          <p:cNvSpPr>
            <a:spLocks noGrp="1"/>
          </p:cNvSpPr>
          <p:nvPr>
            <p:ph type="subTitle"/>
          </p:nvPr>
        </p:nvSpPr>
        <p:spPr>
          <a:xfrm>
            <a:off x="723960" y="2162160"/>
            <a:ext cx="3894840" cy="3166200"/>
          </a:xfrm>
          <a:prstGeom prst="rect">
            <a:avLst/>
          </a:prstGeom>
          <a:noFill/>
          <a:ln w="0">
            <a:noFill/>
          </a:ln>
        </p:spPr>
        <p:txBody>
          <a:bodyPr tIns="91440" bIns="91440" anchor="t">
            <a:noAutofit/>
          </a:bodyPr>
          <a:p>
            <a:pPr algn="ctr">
              <a:buNone/>
            </a:pPr>
            <a:endParaRPr b="0" lang="en-US" sz="3200" spc="-1" strike="noStrike">
              <a:latin typeface="Arial"/>
            </a:endParaRPr>
          </a:p>
        </p:txBody>
      </p:sp>
      <p:sp>
        <p:nvSpPr>
          <p:cNvPr id="214" name="Google Shape;183;p32"/>
          <p:cNvSpPr/>
          <p:nvPr/>
        </p:nvSpPr>
        <p:spPr>
          <a:xfrm>
            <a:off x="5400000" y="0"/>
            <a:ext cx="3743280" cy="5142960"/>
          </a:xfrm>
          <a:prstGeom prst="round1Rect">
            <a:avLst>
              <a:gd name="adj" fmla="val 16667"/>
            </a:avLst>
          </a:prstGeom>
          <a:blipFill rotWithShape="0">
            <a:blip r:embed="rId1"/>
            <a:srcRect/>
            <a:stretch/>
          </a:blipFill>
          <a:ln w="0">
            <a:noFill/>
          </a:ln>
        </p:spPr>
        <p:style>
          <a:lnRef idx="0"/>
          <a:fillRef idx="0"/>
          <a:effectRef idx="0"/>
          <a:fontRef idx="minor"/>
        </p:style>
      </p:sp>
      <p:sp>
        <p:nvSpPr>
          <p:cNvPr id="215" name="Google Shape;184;p32"/>
          <p:cNvSpPr/>
          <p:nvPr/>
        </p:nvSpPr>
        <p:spPr>
          <a:xfrm>
            <a:off x="723960" y="3971880"/>
            <a:ext cx="105660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723960" y="790560"/>
            <a:ext cx="3894840" cy="1370880"/>
          </a:xfrm>
          <a:prstGeom prst="rect">
            <a:avLst/>
          </a:prstGeom>
          <a:noFill/>
          <a:ln w="0">
            <a:noFill/>
          </a:ln>
        </p:spPr>
        <p:txBody>
          <a:bodyPr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Managing Environment Configuration</a:t>
            </a:r>
            <a:endParaRPr b="0" lang="en-US" sz="2600" spc="-1" strike="noStrike">
              <a:latin typeface="Arial"/>
            </a:endParaRPr>
          </a:p>
        </p:txBody>
      </p:sp>
      <p:sp>
        <p:nvSpPr>
          <p:cNvPr id="217" name="PlaceHolder 2"/>
          <p:cNvSpPr>
            <a:spLocks noGrp="1"/>
          </p:cNvSpPr>
          <p:nvPr>
            <p:ph type="subTitle"/>
          </p:nvPr>
        </p:nvSpPr>
        <p:spPr>
          <a:xfrm>
            <a:off x="723960" y="2162160"/>
            <a:ext cx="3894840" cy="1732680"/>
          </a:xfrm>
          <a:prstGeom prst="rect">
            <a:avLst/>
          </a:prstGeom>
          <a:noFill/>
          <a:ln w="0">
            <a:noFill/>
          </a:ln>
        </p:spPr>
        <p:txBody>
          <a:bodyPr tIns="91440" bIns="91440" anchor="t">
            <a:normAutofit fontScale="93000"/>
          </a:bodyPr>
          <a:p>
            <a:pPr>
              <a:lnSpc>
                <a:spcPct val="150000"/>
              </a:lnSpc>
              <a:buNone/>
              <a:tabLst>
                <a:tab algn="l" pos="0"/>
              </a:tabLst>
            </a:pPr>
            <a:r>
              <a:rPr b="0" lang="en-US" sz="1200" spc="-1" strike="noStrike">
                <a:solidFill>
                  <a:srgbClr val="bfce84"/>
                </a:solidFill>
                <a:latin typeface="Albert Sans"/>
                <a:ea typeface="Albert Sans"/>
              </a:rPr>
              <a:t>Organize environment variables in .env files using </a:t>
            </a:r>
            <a:r>
              <a:rPr b="0" i="1" lang="en-US" sz="1200" spc="-1" strike="noStrike">
                <a:solidFill>
                  <a:srgbClr val="bfce84"/>
                </a:solidFill>
                <a:latin typeface="Albert Sans"/>
                <a:ea typeface="Albert Sans"/>
              </a:rPr>
              <a:t>dotenv</a:t>
            </a:r>
            <a:r>
              <a:rPr b="0" lang="en-US" sz="1200" spc="-1" strike="noStrike">
                <a:solidFill>
                  <a:srgbClr val="bfce84"/>
                </a:solidFill>
                <a:latin typeface="Albert Sans"/>
                <a:ea typeface="Albert Sans"/>
              </a:rPr>
              <a:t> to keep sensitive configurations out of code. Ensure correct paths and ports for backend and frontend are defined consistently to avoid conflicts. Proper environment management facilitates smooth transitions between development, testing, and production setups.</a:t>
            </a:r>
            <a:endParaRPr b="0" lang="en-US" sz="1200" spc="-1" strike="noStrike">
              <a:latin typeface="Arial"/>
            </a:endParaRPr>
          </a:p>
        </p:txBody>
      </p:sp>
      <p:sp>
        <p:nvSpPr>
          <p:cNvPr id="218" name="Google Shape;183;p32"/>
          <p:cNvSpPr/>
          <p:nvPr/>
        </p:nvSpPr>
        <p:spPr>
          <a:xfrm>
            <a:off x="5400000" y="0"/>
            <a:ext cx="3743280" cy="5142960"/>
          </a:xfrm>
          <a:prstGeom prst="round1Rect">
            <a:avLst>
              <a:gd name="adj" fmla="val 16667"/>
            </a:avLst>
          </a:prstGeom>
          <a:blipFill rotWithShape="0">
            <a:blip r:embed="rId1"/>
            <a:srcRect/>
            <a:stretch/>
          </a:blipFill>
          <a:ln w="0">
            <a:noFill/>
          </a:ln>
        </p:spPr>
        <p:style>
          <a:lnRef idx="0"/>
          <a:fillRef idx="0"/>
          <a:effectRef idx="0"/>
          <a:fontRef idx="minor"/>
        </p:style>
      </p:sp>
      <p:sp>
        <p:nvSpPr>
          <p:cNvPr id="219" name="Google Shape;184;p32"/>
          <p:cNvSpPr/>
          <p:nvPr/>
        </p:nvSpPr>
        <p:spPr>
          <a:xfrm>
            <a:off x="723960" y="3971880"/>
            <a:ext cx="105660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723960" y="447840"/>
            <a:ext cx="4761720" cy="856440"/>
          </a:xfrm>
          <a:prstGeom prst="rect">
            <a:avLst/>
          </a:prstGeom>
          <a:noFill/>
          <a:ln w="0">
            <a:noFill/>
          </a:ln>
        </p:spPr>
        <p:txBody>
          <a:bodyPr tIns="91440" bIns="91440" anchor="t">
            <a:normAutofit fontScale="84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Troubleshooting Common Errors</a:t>
            </a:r>
            <a:endParaRPr b="0" lang="en-US" sz="2600" spc="-1" strike="noStrike">
              <a:latin typeface="Arial"/>
            </a:endParaRPr>
          </a:p>
        </p:txBody>
      </p:sp>
      <p:sp>
        <p:nvSpPr>
          <p:cNvPr id="221" name="PlaceHolder 2"/>
          <p:cNvSpPr>
            <a:spLocks noGrp="1"/>
          </p:cNvSpPr>
          <p:nvPr>
            <p:ph type="subTitle"/>
          </p:nvPr>
        </p:nvSpPr>
        <p:spPr>
          <a:xfrm>
            <a:off x="1533600" y="1866960"/>
            <a:ext cx="4295160" cy="1685160"/>
          </a:xfrm>
          <a:prstGeom prst="rect">
            <a:avLst/>
          </a:prstGeom>
          <a:noFill/>
          <a:ln w="0">
            <a:noFill/>
          </a:ln>
        </p:spPr>
        <p:txBody>
          <a:bodyPr tIns="91440" bIns="91440" anchor="t">
            <a:normAutofit fontScale="90000"/>
          </a:bodyPr>
          <a:p>
            <a:pPr>
              <a:lnSpc>
                <a:spcPct val="150000"/>
              </a:lnSpc>
              <a:buNone/>
              <a:tabLst>
                <a:tab algn="l" pos="0"/>
              </a:tabLst>
            </a:pPr>
            <a:r>
              <a:rPr b="0" lang="en-US" sz="1200" spc="-1" strike="noStrike">
                <a:solidFill>
                  <a:srgbClr val="bfce84"/>
                </a:solidFill>
                <a:latin typeface="Albert Sans"/>
                <a:ea typeface="Albert Sans"/>
              </a:rPr>
              <a:t>Address typical issues like script execution policies, missing npm folders, or misconfigured PATH variables on Windows. Use step-by-step fixes such as adjusting PowerShell policies and editing system environment variables. Verifying with commands like npm -v and node -v ensures your development environment is correctly set up for MERN stack work.</a:t>
            </a:r>
            <a:endParaRPr b="0" lang="en-US" sz="1200" spc="-1" strike="noStrike">
              <a:latin typeface="Arial"/>
            </a:endParaRPr>
          </a:p>
        </p:txBody>
      </p:sp>
      <p:sp>
        <p:nvSpPr>
          <p:cNvPr id="222" name="Google Shape;176;p31"/>
          <p:cNvSpPr/>
          <p:nvPr/>
        </p:nvSpPr>
        <p:spPr>
          <a:xfrm>
            <a:off x="723960" y="1924200"/>
            <a:ext cx="6566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723960" y="447840"/>
            <a:ext cx="4761720" cy="856440"/>
          </a:xfrm>
          <a:prstGeom prst="rect">
            <a:avLst/>
          </a:prstGeom>
          <a:noFill/>
          <a:ln w="0">
            <a:noFill/>
          </a:ln>
        </p:spPr>
        <p:txBody>
          <a:bodyPr tIns="91440" bIns="91440" anchor="t">
            <a:normAutofit fontScale="84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Streamlining Development Workflow</a:t>
            </a:r>
            <a:endParaRPr b="0" lang="en-US" sz="2600" spc="-1" strike="noStrike">
              <a:latin typeface="Arial"/>
            </a:endParaRPr>
          </a:p>
        </p:txBody>
      </p:sp>
      <p:sp>
        <p:nvSpPr>
          <p:cNvPr id="224" name="PlaceHolder 2"/>
          <p:cNvSpPr>
            <a:spLocks noGrp="1"/>
          </p:cNvSpPr>
          <p:nvPr>
            <p:ph type="subTitle"/>
          </p:nvPr>
        </p:nvSpPr>
        <p:spPr>
          <a:xfrm>
            <a:off x="1533600" y="1866960"/>
            <a:ext cx="4295160" cy="1685160"/>
          </a:xfrm>
          <a:prstGeom prst="rect">
            <a:avLst/>
          </a:prstGeom>
          <a:noFill/>
          <a:ln w="0">
            <a:noFill/>
          </a:ln>
        </p:spPr>
        <p:txBody>
          <a:bodyPr tIns="91440" bIns="91440" anchor="t">
            <a:normAutofit fontScale="91000"/>
          </a:bodyPr>
          <a:p>
            <a:pPr>
              <a:lnSpc>
                <a:spcPct val="150000"/>
              </a:lnSpc>
              <a:buNone/>
              <a:tabLst>
                <a:tab algn="l" pos="0"/>
              </a:tabLst>
            </a:pPr>
            <a:r>
              <a:rPr b="0" lang="en-US" sz="1200" spc="-1" strike="noStrike">
                <a:solidFill>
                  <a:srgbClr val="bfce84"/>
                </a:solidFill>
                <a:latin typeface="Albert Sans"/>
                <a:ea typeface="Albert Sans"/>
              </a:rPr>
              <a:t>Utilize tools like </a:t>
            </a:r>
            <a:r>
              <a:rPr b="0" i="1" lang="en-US" sz="1200" spc="-1" strike="noStrike">
                <a:solidFill>
                  <a:srgbClr val="bfce84"/>
                </a:solidFill>
                <a:latin typeface="Albert Sans"/>
                <a:ea typeface="Albert Sans"/>
              </a:rPr>
              <a:t>nodemon</a:t>
            </a:r>
            <a:r>
              <a:rPr b="0" lang="en-US" sz="1200" spc="-1" strike="noStrike">
                <a:solidFill>
                  <a:srgbClr val="bfce84"/>
                </a:solidFill>
                <a:latin typeface="Albert Sans"/>
                <a:ea typeface="Albert Sans"/>
              </a:rPr>
              <a:t> for automatic backend server restarts and Vite for fast React frontend builds. Run backend and frontend servers concurrently in separate command prompts for efficient development. Constantly reload data after CRUD operations to keep UI and database in sync, improving productivity and minimizing errors.</a:t>
            </a:r>
            <a:endParaRPr b="0" lang="en-US" sz="1200" spc="-1" strike="noStrike">
              <a:latin typeface="Arial"/>
            </a:endParaRPr>
          </a:p>
        </p:txBody>
      </p:sp>
      <p:sp>
        <p:nvSpPr>
          <p:cNvPr id="225" name="Google Shape;176;p31"/>
          <p:cNvSpPr/>
          <p:nvPr/>
        </p:nvSpPr>
        <p:spPr>
          <a:xfrm>
            <a:off x="723960" y="1924200"/>
            <a:ext cx="6566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723960" y="447840"/>
            <a:ext cx="4761720" cy="856440"/>
          </a:xfrm>
          <a:prstGeom prst="rect">
            <a:avLst/>
          </a:prstGeom>
          <a:noFill/>
          <a:ln w="0">
            <a:noFill/>
          </a:ln>
        </p:spPr>
        <p:txBody>
          <a:bodyPr tIns="91440" bIns="91440" anchor="t">
            <a:normAutofit/>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Introduction</a:t>
            </a:r>
            <a:endParaRPr b="0" lang="en-US" sz="2600" spc="-1" strike="noStrike">
              <a:latin typeface="Arial"/>
            </a:endParaRPr>
          </a:p>
        </p:txBody>
      </p:sp>
      <p:sp>
        <p:nvSpPr>
          <p:cNvPr id="165" name="PlaceHolder 2"/>
          <p:cNvSpPr>
            <a:spLocks noGrp="1"/>
          </p:cNvSpPr>
          <p:nvPr>
            <p:ph type="subTitle"/>
          </p:nvPr>
        </p:nvSpPr>
        <p:spPr>
          <a:xfrm>
            <a:off x="1533600" y="1866960"/>
            <a:ext cx="4295160" cy="1685160"/>
          </a:xfrm>
          <a:prstGeom prst="rect">
            <a:avLst/>
          </a:prstGeom>
          <a:noFill/>
          <a:ln w="0">
            <a:noFill/>
          </a:ln>
        </p:spPr>
        <p:txBody>
          <a:bodyPr tIns="91440" bIns="91440" anchor="t">
            <a:normAutofit fontScale="91000"/>
          </a:bodyPr>
          <a:p>
            <a:pPr>
              <a:lnSpc>
                <a:spcPct val="150000"/>
              </a:lnSpc>
              <a:buNone/>
              <a:tabLst>
                <a:tab algn="l" pos="0"/>
              </a:tabLst>
            </a:pPr>
            <a:r>
              <a:rPr b="0" lang="en-US" sz="1200" spc="-1" strike="noStrike">
                <a:solidFill>
                  <a:srgbClr val="bfce84"/>
                </a:solidFill>
                <a:latin typeface="Albert Sans"/>
                <a:ea typeface="Albert Sans"/>
              </a:rPr>
              <a:t>In this presentation, well walk through setting up your MERN development environment from scratch on Windows. Youll learn how to organize project folders, install Node.js and MongoDB, and troubleshoot common installation issues. Well also cover running the backend and frontend servers to get your project up and running smoothly.</a:t>
            </a:r>
            <a:endParaRPr b="0" lang="en-US" sz="1200" spc="-1" strike="noStrike">
              <a:latin typeface="Arial"/>
            </a:endParaRPr>
          </a:p>
        </p:txBody>
      </p:sp>
      <p:sp>
        <p:nvSpPr>
          <p:cNvPr id="166" name="Google Shape;176;p31"/>
          <p:cNvSpPr/>
          <p:nvPr/>
        </p:nvSpPr>
        <p:spPr>
          <a:xfrm>
            <a:off x="723960" y="1924200"/>
            <a:ext cx="6566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723960" y="790560"/>
            <a:ext cx="3894840" cy="1370880"/>
          </a:xfrm>
          <a:prstGeom prst="rect">
            <a:avLst/>
          </a:prstGeom>
          <a:noFill/>
          <a:ln w="0">
            <a:noFill/>
          </a:ln>
        </p:spPr>
        <p:txBody>
          <a:bodyPr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Conclusions</a:t>
            </a:r>
            <a:endParaRPr b="0" lang="en-US" sz="2600" spc="-1" strike="noStrike">
              <a:latin typeface="Arial"/>
            </a:endParaRPr>
          </a:p>
        </p:txBody>
      </p:sp>
      <p:sp>
        <p:nvSpPr>
          <p:cNvPr id="227" name="PlaceHolder 2"/>
          <p:cNvSpPr>
            <a:spLocks noGrp="1"/>
          </p:cNvSpPr>
          <p:nvPr>
            <p:ph type="subTitle"/>
          </p:nvPr>
        </p:nvSpPr>
        <p:spPr>
          <a:xfrm>
            <a:off x="723960" y="2162160"/>
            <a:ext cx="3894840" cy="1732680"/>
          </a:xfrm>
          <a:prstGeom prst="rect">
            <a:avLst/>
          </a:prstGeom>
          <a:noFill/>
          <a:ln w="0">
            <a:noFill/>
          </a:ln>
        </p:spPr>
        <p:txBody>
          <a:bodyPr tIns="91440" bIns="91440" anchor="t">
            <a:normAutofit fontScale="79000"/>
          </a:bodyPr>
          <a:p>
            <a:pPr>
              <a:lnSpc>
                <a:spcPct val="150000"/>
              </a:lnSpc>
              <a:buNone/>
              <a:tabLst>
                <a:tab algn="l" pos="0"/>
              </a:tabLst>
            </a:pPr>
            <a:r>
              <a:rPr b="0" lang="en-US" sz="1200" spc="-1" strike="noStrike">
                <a:solidFill>
                  <a:srgbClr val="bfce84"/>
                </a:solidFill>
                <a:latin typeface="Albert Sans"/>
                <a:ea typeface="Albert Sans"/>
              </a:rPr>
              <a:t>Building a MERN stack app involves setting up a robust backend with Express and Mongoose, managing data using MongoDB, and crafting an interactive React frontend. Understanding environment setup, troubleshooting, and smooth workflows sets the foundation for productive development. Mastering CRUD operations and syncing frontend-backend interactions completes the learning journey toward full-stack JavaScript proficiency.</a:t>
            </a:r>
            <a:endParaRPr b="0" lang="en-US" sz="1200" spc="-1" strike="noStrike">
              <a:latin typeface="Arial"/>
            </a:endParaRPr>
          </a:p>
        </p:txBody>
      </p:sp>
      <p:sp>
        <p:nvSpPr>
          <p:cNvPr id="228" name="Google Shape;183;p32"/>
          <p:cNvSpPr/>
          <p:nvPr/>
        </p:nvSpPr>
        <p:spPr>
          <a:xfrm>
            <a:off x="5400000" y="0"/>
            <a:ext cx="3743280" cy="5142960"/>
          </a:xfrm>
          <a:prstGeom prst="round1Rect">
            <a:avLst>
              <a:gd name="adj" fmla="val 16667"/>
            </a:avLst>
          </a:prstGeom>
          <a:blipFill rotWithShape="0">
            <a:blip r:embed="rId1"/>
            <a:srcRect/>
            <a:stretch/>
          </a:blipFill>
          <a:ln w="0">
            <a:noFill/>
          </a:ln>
        </p:spPr>
        <p:style>
          <a:lnRef idx="0"/>
          <a:fillRef idx="0"/>
          <a:effectRef idx="0"/>
          <a:fontRef idx="minor"/>
        </p:style>
      </p:sp>
      <p:sp>
        <p:nvSpPr>
          <p:cNvPr id="229" name="Google Shape;184;p32"/>
          <p:cNvSpPr/>
          <p:nvPr/>
        </p:nvSpPr>
        <p:spPr>
          <a:xfrm>
            <a:off x="723960" y="3971880"/>
            <a:ext cx="105660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714240" y="386280"/>
            <a:ext cx="3190320" cy="1041840"/>
          </a:xfrm>
          <a:prstGeom prst="rect">
            <a:avLst/>
          </a:prstGeom>
          <a:noFill/>
          <a:ln w="0">
            <a:noFill/>
          </a:ln>
        </p:spPr>
        <p:txBody>
          <a:bodyPr tIns="91440" bIns="91440" anchor="b">
            <a:noAutofit/>
          </a:bodyPr>
          <a:p>
            <a:pPr>
              <a:lnSpc>
                <a:spcPct val="100000"/>
              </a:lnSpc>
              <a:buNone/>
              <a:tabLst>
                <a:tab algn="l" pos="0"/>
              </a:tabLst>
            </a:pPr>
            <a:r>
              <a:rPr b="0" lang="en" sz="5000" spc="-1" strike="noStrike">
                <a:solidFill>
                  <a:srgbClr val="bfce84"/>
                </a:solidFill>
                <a:latin typeface="Atkinson Hyperlegible Next SemiBold"/>
                <a:ea typeface="Atkinson Hyperlegible Next SemiBold"/>
              </a:rPr>
              <a:t>Thanks!</a:t>
            </a:r>
            <a:endParaRPr b="0" lang="en-US" sz="5000" spc="-1" strike="noStrike">
              <a:latin typeface="Arial"/>
            </a:endParaRPr>
          </a:p>
        </p:txBody>
      </p:sp>
      <p:sp>
        <p:nvSpPr>
          <p:cNvPr id="231" name="PlaceHolder 2"/>
          <p:cNvSpPr>
            <a:spLocks noGrp="1"/>
          </p:cNvSpPr>
          <p:nvPr>
            <p:ph type="subTitle"/>
          </p:nvPr>
        </p:nvSpPr>
        <p:spPr>
          <a:xfrm>
            <a:off x="3905280" y="542880"/>
            <a:ext cx="4333320" cy="3166200"/>
          </a:xfrm>
          <a:prstGeom prst="rect">
            <a:avLst/>
          </a:prstGeom>
          <a:noFill/>
          <a:ln w="0">
            <a:noFill/>
          </a:ln>
        </p:spPr>
        <p:txBody>
          <a:bodyPr tIns="91440" bIns="91440" anchor="t">
            <a:noAutofit/>
          </a:bodyPr>
          <a:p>
            <a:pPr algn="r">
              <a:lnSpc>
                <a:spcPct val="100000"/>
              </a:lnSpc>
              <a:buNone/>
              <a:tabLst>
                <a:tab algn="l" pos="0"/>
              </a:tabLst>
            </a:pPr>
            <a:r>
              <a:rPr b="1" lang="en" sz="1400" spc="-1" strike="noStrike">
                <a:solidFill>
                  <a:srgbClr val="bfce84"/>
                </a:solidFill>
                <a:latin typeface="Albert Sans"/>
                <a:ea typeface="Albert Sans"/>
              </a:rPr>
              <a:t>Do you have any questions?</a:t>
            </a:r>
            <a:endParaRPr b="0" lang="en-US" sz="1400" spc="-1" strike="noStrike">
              <a:latin typeface="Arial"/>
            </a:endParaRPr>
          </a:p>
          <a:p>
            <a:pPr algn="r">
              <a:lnSpc>
                <a:spcPct val="100000"/>
              </a:lnSpc>
              <a:buNone/>
              <a:tabLst>
                <a:tab algn="l" pos="0"/>
              </a:tabLst>
            </a:pPr>
            <a:r>
              <a:rPr b="0" lang="en" sz="1400" spc="-1" strike="noStrike">
                <a:solidFill>
                  <a:srgbClr val="bfce84"/>
                </a:solidFill>
                <a:latin typeface="Albert Sans"/>
                <a:ea typeface="Albert Sans"/>
              </a:rPr>
              <a:t>youremail@freepik.com</a:t>
            </a:r>
            <a:endParaRPr b="0" lang="en-US" sz="1400" spc="-1" strike="noStrike">
              <a:latin typeface="Arial"/>
            </a:endParaRPr>
          </a:p>
          <a:p>
            <a:pPr algn="r">
              <a:lnSpc>
                <a:spcPct val="100000"/>
              </a:lnSpc>
              <a:buNone/>
              <a:tabLst>
                <a:tab algn="l" pos="0"/>
              </a:tabLst>
            </a:pPr>
            <a:r>
              <a:rPr b="0" lang="en" sz="1400" spc="-1" strike="noStrike">
                <a:solidFill>
                  <a:srgbClr val="bfce84"/>
                </a:solidFill>
                <a:latin typeface="Albert Sans"/>
                <a:ea typeface="Albert Sans"/>
              </a:rPr>
              <a:t>+34 654 321 432</a:t>
            </a:r>
            <a:endParaRPr b="0" lang="en-US" sz="1400" spc="-1" strike="noStrike">
              <a:latin typeface="Arial"/>
            </a:endParaRPr>
          </a:p>
        </p:txBody>
      </p:sp>
      <p:sp>
        <p:nvSpPr>
          <p:cNvPr id="232" name="Google Shape;335;p41"/>
          <p:cNvSpPr/>
          <p:nvPr/>
        </p:nvSpPr>
        <p:spPr>
          <a:xfrm>
            <a:off x="714240" y="3962520"/>
            <a:ext cx="2561400" cy="499320"/>
          </a:xfrm>
          <a:prstGeom prst="rect">
            <a:avLst/>
          </a:prstGeom>
          <a:noFill/>
          <a:ln w="0">
            <a:noFill/>
          </a:ln>
        </p:spPr>
        <p:style>
          <a:lnRef idx="0"/>
          <a:fillRef idx="0"/>
          <a:effectRef idx="0"/>
          <a:fontRef idx="minor"/>
        </p:style>
        <p:txBody>
          <a:bodyPr lIns="870823080" rIns="870823080" tIns="-2643480" bIns="-2643480" anchor="t">
            <a:spAutoFit/>
          </a:bodyPr>
          <a:p>
            <a:pPr>
              <a:lnSpc>
                <a:spcPct val="100000"/>
              </a:lnSpc>
              <a:buNone/>
              <a:tabLst>
                <a:tab algn="l" pos="0"/>
              </a:tabLst>
            </a:pPr>
            <a:r>
              <a:rPr b="0" lang="en" sz="1000" spc="-1" strike="noStrike">
                <a:solidFill>
                  <a:srgbClr val="0e2a22"/>
                </a:solidFill>
                <a:latin typeface="Arial"/>
              </a:rPr>
              <a:t>Please keep this slide for attribution</a:t>
            </a:r>
            <a:endParaRPr b="0" lang="en-US" sz="1000" spc="-1" strike="noStrike">
              <a:latin typeface="Arial"/>
            </a:endParaRPr>
          </a:p>
        </p:txBody>
      </p:sp>
      <p:sp>
        <p:nvSpPr>
          <p:cNvPr id="233" name="Google Shape;336;p41"/>
          <p:cNvSpPr/>
          <p:nvPr/>
        </p:nvSpPr>
        <p:spPr>
          <a:xfrm>
            <a:off x="714240" y="2276640"/>
            <a:ext cx="142812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0e2a22"/>
                </a:solidFill>
                <a:latin typeface="Arial"/>
              </a:rPr>
              <a:t>yourwebsite.com</a:t>
            </a:r>
            <a:endParaRPr b="0" lang="en-US" sz="1000" spc="-1" strike="noStrike">
              <a:latin typeface="Arial"/>
            </a:endParaRPr>
          </a:p>
        </p:txBody>
      </p:sp>
      <p:sp>
        <p:nvSpPr>
          <p:cNvPr id="234" name="Google Shape;337;p41"/>
          <p:cNvSpPr/>
          <p:nvPr/>
        </p:nvSpPr>
        <p:spPr>
          <a:xfrm>
            <a:off x="2219400" y="2295360"/>
            <a:ext cx="105660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0e2a22"/>
                </a:solidFill>
                <a:latin typeface="Arial"/>
              </a:rPr>
              <a:t>↓</a:t>
            </a:r>
            <a:endParaRPr b="0" lang="en-US" sz="1000" spc="-1" strike="noStrike">
              <a:latin typeface="Arial"/>
            </a:endParaRPr>
          </a:p>
        </p:txBody>
      </p:sp>
      <p:grpSp>
        <p:nvGrpSpPr>
          <p:cNvPr id="235" name="Google Shape;338;p41"/>
          <p:cNvGrpSpPr/>
          <p:nvPr/>
        </p:nvGrpSpPr>
        <p:grpSpPr>
          <a:xfrm>
            <a:off x="800280" y="2953080"/>
            <a:ext cx="275400" cy="275400"/>
            <a:chOff x="800280" y="2953080"/>
            <a:chExt cx="275400" cy="275400"/>
          </a:xfrm>
        </p:grpSpPr>
        <p:sp>
          <p:nvSpPr>
            <p:cNvPr id="236" name="Google Shape;339;p41"/>
            <p:cNvSpPr/>
            <p:nvPr/>
          </p:nvSpPr>
          <p:spPr>
            <a:xfrm>
              <a:off x="800280" y="2953080"/>
              <a:ext cx="275400" cy="275400"/>
            </a:xfrm>
            <a:custGeom>
              <a:avLst/>
              <a:gdLst/>
              <a:ahLst/>
              <a:rect l="l" t="t" r="r" b="b"/>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w="0">
              <a:noFill/>
            </a:ln>
          </p:spPr>
          <p:style>
            <a:lnRef idx="0"/>
            <a:fillRef idx="0"/>
            <a:effectRef idx="0"/>
            <a:fontRef idx="minor"/>
          </p:style>
        </p:sp>
        <p:sp>
          <p:nvSpPr>
            <p:cNvPr id="237" name="Google Shape;340;p41"/>
            <p:cNvSpPr/>
            <p:nvPr/>
          </p:nvSpPr>
          <p:spPr>
            <a:xfrm>
              <a:off x="864360" y="3018600"/>
              <a:ext cx="146520" cy="143640"/>
            </a:xfrm>
            <a:custGeom>
              <a:avLst/>
              <a:gdLst/>
              <a:ahLst/>
              <a:rect l="l" t="t" r="r" b="b"/>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w="0">
              <a:noFill/>
            </a:ln>
          </p:spPr>
          <p:style>
            <a:lnRef idx="0"/>
            <a:fillRef idx="0"/>
            <a:effectRef idx="0"/>
            <a:fontRef idx="minor"/>
          </p:style>
        </p:sp>
        <p:sp>
          <p:nvSpPr>
            <p:cNvPr id="238" name="Google Shape;341;p41"/>
            <p:cNvSpPr/>
            <p:nvPr/>
          </p:nvSpPr>
          <p:spPr>
            <a:xfrm>
              <a:off x="993960" y="2988720"/>
              <a:ext cx="37080" cy="36720"/>
            </a:xfrm>
            <a:custGeom>
              <a:avLst/>
              <a:gdLst/>
              <a:ahLst/>
              <a:rect l="l" t="t" r="r" b="b"/>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w="0">
              <a:noFill/>
            </a:ln>
          </p:spPr>
          <p:style>
            <a:lnRef idx="0"/>
            <a:fillRef idx="0"/>
            <a:effectRef idx="0"/>
            <a:fontRef idx="minor"/>
          </p:style>
        </p:sp>
      </p:grpSp>
      <p:grpSp>
        <p:nvGrpSpPr>
          <p:cNvPr id="239" name="Google Shape;342;p41"/>
          <p:cNvGrpSpPr/>
          <p:nvPr/>
        </p:nvGrpSpPr>
        <p:grpSpPr>
          <a:xfrm>
            <a:off x="1666080" y="2953080"/>
            <a:ext cx="266040" cy="237960"/>
            <a:chOff x="1666080" y="2953080"/>
            <a:chExt cx="266040" cy="237960"/>
          </a:xfrm>
        </p:grpSpPr>
        <p:sp>
          <p:nvSpPr>
            <p:cNvPr id="240" name="Google Shape;343;p41"/>
            <p:cNvSpPr/>
            <p:nvPr/>
          </p:nvSpPr>
          <p:spPr>
            <a:xfrm>
              <a:off x="1675440" y="3037320"/>
              <a:ext cx="60480" cy="153720"/>
            </a:xfrm>
            <a:custGeom>
              <a:avLst/>
              <a:gdLst/>
              <a:ahLst/>
              <a:rect l="l" t="t" r="r" b="b"/>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fillRef idx="0"/>
            <a:effectRef idx="0"/>
            <a:fontRef idx="minor"/>
          </p:style>
        </p:sp>
        <p:sp>
          <p:nvSpPr>
            <p:cNvPr id="241" name="Google Shape;344;p41"/>
            <p:cNvSpPr/>
            <p:nvPr/>
          </p:nvSpPr>
          <p:spPr>
            <a:xfrm>
              <a:off x="1666080" y="2953080"/>
              <a:ext cx="69840" cy="69840"/>
            </a:xfrm>
            <a:custGeom>
              <a:avLst/>
              <a:gdLst/>
              <a:ahLst/>
              <a:rect l="l" t="t" r="r" b="b"/>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fillRef idx="0"/>
            <a:effectRef idx="0"/>
            <a:fontRef idx="minor"/>
          </p:style>
        </p:sp>
        <p:sp>
          <p:nvSpPr>
            <p:cNvPr id="242" name="Google Shape;345;p41"/>
            <p:cNvSpPr/>
            <p:nvPr/>
          </p:nvSpPr>
          <p:spPr>
            <a:xfrm>
              <a:off x="1768680" y="3037320"/>
              <a:ext cx="163440" cy="153720"/>
            </a:xfrm>
            <a:custGeom>
              <a:avLst/>
              <a:gdLst/>
              <a:ahLst/>
              <a:rect l="l" t="t" r="r" b="b"/>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fillRef idx="0"/>
            <a:effectRef idx="0"/>
            <a:fontRef idx="minor"/>
          </p:style>
        </p:sp>
      </p:grpSp>
      <p:sp>
        <p:nvSpPr>
          <p:cNvPr id="243" name="Google Shape;346;p41"/>
          <p:cNvSpPr/>
          <p:nvPr/>
        </p:nvSpPr>
        <p:spPr>
          <a:xfrm>
            <a:off x="2530080" y="2953080"/>
            <a:ext cx="290880" cy="237240"/>
          </a:xfrm>
          <a:custGeom>
            <a:avLst/>
            <a:gdLst/>
            <a:ahLst/>
            <a:rect l="l" t="t" r="r" b="b"/>
            <a:pathLst>
              <a:path w="7144" h="5835">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w="0">
            <a:noFill/>
          </a:ln>
        </p:spPr>
        <p:style>
          <a:lnRef idx="0"/>
          <a:fillRef idx="0"/>
          <a:effectRef idx="0"/>
          <a:fontRef idx="minor"/>
        </p:style>
      </p:sp>
      <p:sp>
        <p:nvSpPr>
          <p:cNvPr id="244" name="Google Shape;347;p41"/>
          <p:cNvSpPr/>
          <p:nvPr/>
        </p:nvSpPr>
        <p:spPr>
          <a:xfrm flipH="1">
            <a:off x="5610240" y="1359720"/>
            <a:ext cx="3532320" cy="3783240"/>
          </a:xfrm>
          <a:prstGeom prst="round1Rect">
            <a:avLst>
              <a:gd name="adj" fmla="val 50000"/>
            </a:avLst>
          </a:prstGeom>
          <a:blipFill rotWithShape="0">
            <a:blip r:embed="rId1"/>
            <a:srcRect/>
            <a:stretch/>
          </a:blipFill>
          <a:ln w="0">
            <a:noFill/>
          </a:ln>
        </p:spPr>
        <p:style>
          <a:lnRef idx="0"/>
          <a:fillRef idx="0"/>
          <a:effectRef idx="0"/>
          <a:fontRef idx="minor"/>
        </p:style>
      </p:sp>
      <p:sp>
        <p:nvSpPr>
          <p:cNvPr id="245" name="Google Shape;348;p41"/>
          <p:cNvSpPr/>
          <p:nvPr/>
        </p:nvSpPr>
        <p:spPr>
          <a:xfrm>
            <a:off x="714240" y="3333600"/>
            <a:ext cx="2742480" cy="1219680"/>
          </a:xfrm>
          <a:prstGeom prst="rect">
            <a:avLst/>
          </a:prstGeom>
          <a:noFill/>
          <a:ln w="0">
            <a:noFill/>
          </a:ln>
        </p:spPr>
        <p:style>
          <a:lnRef idx="0"/>
          <a:fillRef idx="0"/>
          <a:effectRef idx="0"/>
          <a:fontRef idx="minor"/>
        </p:style>
        <p:txBody>
          <a:bodyPr lIns="870823080" rIns="870823080" tIns="-7080120" bIns="-7080120" anchor="t">
            <a:spAutoFit/>
          </a:bodyPr>
          <a:p>
            <a:pPr>
              <a:lnSpc>
                <a:spcPct val="100000"/>
              </a:lnSpc>
              <a:spcBef>
                <a:spcPts val="300"/>
              </a:spcBef>
              <a:buNone/>
              <a:tabLst>
                <a:tab algn="l" pos="0"/>
              </a:tabLst>
            </a:pPr>
            <a:r>
              <a:rPr b="1" lang="en" sz="1000" spc="-1" strike="noStrike">
                <a:solidFill>
                  <a:srgbClr val="0e2a22"/>
                </a:solidFill>
                <a:latin typeface="Arial"/>
              </a:rPr>
              <a:t>CREDITS:</a:t>
            </a:r>
            <a:r>
              <a:rPr b="0" lang="en" sz="1000" spc="-1" strike="noStrike">
                <a:solidFill>
                  <a:srgbClr val="0e2a22"/>
                </a:solidFill>
                <a:latin typeface="Arial"/>
              </a:rPr>
              <a:t> This presentation template was created by </a:t>
            </a:r>
            <a:r>
              <a:rPr b="1" lang="en" sz="1000" spc="-1" strike="noStrike" u="sng">
                <a:solidFill>
                  <a:srgbClr val="bfce84"/>
                </a:solidFill>
                <a:uFillTx/>
                <a:latin typeface="Arial"/>
                <a:hlinkClick r:id="rId2"/>
              </a:rPr>
              <a:t>Slidesgo</a:t>
            </a:r>
            <a:r>
              <a:rPr b="0" lang="en" sz="1000" spc="-1" strike="noStrike">
                <a:solidFill>
                  <a:srgbClr val="0e2a22"/>
                </a:solidFill>
                <a:latin typeface="Arial"/>
              </a:rPr>
              <a:t>, and includes icons, infographics &amp; images by </a:t>
            </a:r>
            <a:r>
              <a:rPr b="1" lang="en" sz="1000" spc="-1" strike="noStrike" u="sng">
                <a:solidFill>
                  <a:srgbClr val="bfce84"/>
                </a:solidFill>
                <a:uFillTx/>
                <a:latin typeface="Arial"/>
                <a:hlinkClick r:id="rId3"/>
              </a:rPr>
              <a:t>Freepik</a:t>
            </a:r>
            <a:r>
              <a:rPr b="0" lang="en" sz="1000" spc="-1" strike="noStrike" u="sng">
                <a:solidFill>
                  <a:srgbClr val="0e2a22"/>
                </a:solidFill>
                <a:uFillTx/>
                <a:latin typeface="Arial"/>
              </a:rPr>
              <a:t> </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723960" y="790560"/>
            <a:ext cx="3894840" cy="1370880"/>
          </a:xfrm>
          <a:prstGeom prst="rect">
            <a:avLst/>
          </a:prstGeom>
          <a:noFill/>
          <a:ln w="0">
            <a:noFill/>
          </a:ln>
        </p:spPr>
        <p:txBody>
          <a:bodyPr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MERN Setup Basics</a:t>
            </a:r>
            <a:endParaRPr b="0" lang="en-US" sz="2600" spc="-1" strike="noStrike">
              <a:latin typeface="Arial"/>
            </a:endParaRPr>
          </a:p>
        </p:txBody>
      </p:sp>
      <p:sp>
        <p:nvSpPr>
          <p:cNvPr id="168" name="PlaceHolder 2"/>
          <p:cNvSpPr>
            <a:spLocks noGrp="1"/>
          </p:cNvSpPr>
          <p:nvPr>
            <p:ph type="subTitle"/>
          </p:nvPr>
        </p:nvSpPr>
        <p:spPr>
          <a:xfrm>
            <a:off x="723960" y="2162160"/>
            <a:ext cx="3894840" cy="3166200"/>
          </a:xfrm>
          <a:prstGeom prst="rect">
            <a:avLst/>
          </a:prstGeom>
          <a:noFill/>
          <a:ln w="0">
            <a:noFill/>
          </a:ln>
        </p:spPr>
        <p:txBody>
          <a:bodyPr tIns="91440" bIns="91440" anchor="t">
            <a:noAutofit/>
          </a:bodyPr>
          <a:p>
            <a:pPr algn="ctr">
              <a:buNone/>
            </a:pPr>
            <a:endParaRPr b="0" lang="en-US" sz="3200" spc="-1" strike="noStrike">
              <a:latin typeface="Arial"/>
            </a:endParaRPr>
          </a:p>
        </p:txBody>
      </p:sp>
      <p:sp>
        <p:nvSpPr>
          <p:cNvPr id="169" name="Google Shape;183;p32"/>
          <p:cNvSpPr/>
          <p:nvPr/>
        </p:nvSpPr>
        <p:spPr>
          <a:xfrm>
            <a:off x="5400000" y="0"/>
            <a:ext cx="3743280" cy="5142960"/>
          </a:xfrm>
          <a:prstGeom prst="round1Rect">
            <a:avLst>
              <a:gd name="adj" fmla="val 16667"/>
            </a:avLst>
          </a:prstGeom>
          <a:blipFill rotWithShape="0">
            <a:blip r:embed="rId1"/>
            <a:srcRect/>
            <a:stretch/>
          </a:blipFill>
          <a:ln w="0">
            <a:noFill/>
          </a:ln>
        </p:spPr>
        <p:style>
          <a:lnRef idx="0"/>
          <a:fillRef idx="0"/>
          <a:effectRef idx="0"/>
          <a:fontRef idx="minor"/>
        </p:style>
      </p:sp>
      <p:sp>
        <p:nvSpPr>
          <p:cNvPr id="170" name="Google Shape;184;p32"/>
          <p:cNvSpPr/>
          <p:nvPr/>
        </p:nvSpPr>
        <p:spPr>
          <a:xfrm>
            <a:off x="723960" y="3971880"/>
            <a:ext cx="105660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723960" y="447840"/>
            <a:ext cx="4761720" cy="856440"/>
          </a:xfrm>
          <a:prstGeom prst="rect">
            <a:avLst/>
          </a:prstGeom>
          <a:noFill/>
          <a:ln w="0">
            <a:noFill/>
          </a:ln>
        </p:spPr>
        <p:txBody>
          <a:bodyPr tIns="91440" bIns="91440" anchor="t">
            <a:normAutofit fontScale="84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Windows Setup and Folder Structure</a:t>
            </a:r>
            <a:endParaRPr b="0" lang="en-US" sz="2600" spc="-1" strike="noStrike">
              <a:latin typeface="Arial"/>
            </a:endParaRPr>
          </a:p>
        </p:txBody>
      </p:sp>
      <p:sp>
        <p:nvSpPr>
          <p:cNvPr id="172" name="PlaceHolder 2"/>
          <p:cNvSpPr>
            <a:spLocks noGrp="1"/>
          </p:cNvSpPr>
          <p:nvPr>
            <p:ph type="subTitle"/>
          </p:nvPr>
        </p:nvSpPr>
        <p:spPr>
          <a:xfrm>
            <a:off x="1533600" y="1866960"/>
            <a:ext cx="4295160" cy="1685160"/>
          </a:xfrm>
          <a:prstGeom prst="rect">
            <a:avLst/>
          </a:prstGeom>
          <a:noFill/>
          <a:ln w="0">
            <a:noFill/>
          </a:ln>
        </p:spPr>
        <p:txBody>
          <a:bodyPr tIns="91440" bIns="91440" anchor="t">
            <a:normAutofit fontScale="90000"/>
          </a:bodyPr>
          <a:p>
            <a:pPr>
              <a:lnSpc>
                <a:spcPct val="150000"/>
              </a:lnSpc>
              <a:buNone/>
              <a:tabLst>
                <a:tab algn="l" pos="0"/>
              </a:tabLst>
            </a:pPr>
            <a:r>
              <a:rPr b="0" lang="en-US" sz="1200" spc="-1" strike="noStrike">
                <a:solidFill>
                  <a:srgbClr val="bfce84"/>
                </a:solidFill>
                <a:latin typeface="Albert Sans"/>
                <a:ea typeface="Albert Sans"/>
              </a:rPr>
              <a:t>Start by creating a main project folder, for example, TeachMERN, on your drive. Open Command Prompt within this folder by typing cmd in File Explorers address bar. Use a single-line command to create backend and frontend subfolders, initialize backend with package.json, install dependencies, and prepare scripts to run both servers efficiently.</a:t>
            </a:r>
            <a:endParaRPr b="0" lang="en-US" sz="1200" spc="-1" strike="noStrike">
              <a:latin typeface="Arial"/>
            </a:endParaRPr>
          </a:p>
        </p:txBody>
      </p:sp>
      <p:sp>
        <p:nvSpPr>
          <p:cNvPr id="173" name="Google Shape;176;p31"/>
          <p:cNvSpPr/>
          <p:nvPr/>
        </p:nvSpPr>
        <p:spPr>
          <a:xfrm>
            <a:off x="723960" y="1924200"/>
            <a:ext cx="6566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723960" y="447840"/>
            <a:ext cx="4761720" cy="856440"/>
          </a:xfrm>
          <a:prstGeom prst="rect">
            <a:avLst/>
          </a:prstGeom>
          <a:noFill/>
          <a:ln w="0">
            <a:noFill/>
          </a:ln>
        </p:spPr>
        <p:txBody>
          <a:bodyPr tIns="91440" bIns="91440" anchor="t">
            <a:normAutofit fontScale="83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Node.js, npm, and MongoDB Installation Fixes</a:t>
            </a:r>
            <a:endParaRPr b="0" lang="en-US" sz="2600" spc="-1" strike="noStrike">
              <a:latin typeface="Arial"/>
            </a:endParaRPr>
          </a:p>
        </p:txBody>
      </p:sp>
      <p:sp>
        <p:nvSpPr>
          <p:cNvPr id="175" name="PlaceHolder 2"/>
          <p:cNvSpPr>
            <a:spLocks noGrp="1"/>
          </p:cNvSpPr>
          <p:nvPr>
            <p:ph type="subTitle"/>
          </p:nvPr>
        </p:nvSpPr>
        <p:spPr>
          <a:xfrm>
            <a:off x="1533600" y="1866960"/>
            <a:ext cx="4295160" cy="1685160"/>
          </a:xfrm>
          <a:prstGeom prst="rect">
            <a:avLst/>
          </a:prstGeom>
          <a:noFill/>
          <a:ln w="0">
            <a:noFill/>
          </a:ln>
        </p:spPr>
        <p:txBody>
          <a:bodyPr tIns="91440" bIns="91440" anchor="t">
            <a:normAutofit fontScale="91000"/>
          </a:bodyPr>
          <a:p>
            <a:pPr>
              <a:lnSpc>
                <a:spcPct val="150000"/>
              </a:lnSpc>
              <a:buNone/>
              <a:tabLst>
                <a:tab algn="l" pos="0"/>
              </a:tabLst>
            </a:pPr>
            <a:r>
              <a:rPr b="0" lang="en-US" sz="1200" spc="-1" strike="noStrike">
                <a:solidFill>
                  <a:srgbClr val="bfce84"/>
                </a:solidFill>
                <a:latin typeface="Albert Sans"/>
                <a:ea typeface="Albert Sans"/>
              </a:rPr>
              <a:t>Sometimes npm scripts are blocked by PowerShell, or npm and Node.js commands fail due to missing folders or PATH misconfiguration. Fix these by adjusting execution policies, creating necessary folders, and adding Node.js paths to your system environment variables. Confirm installation success by running node -v and npm -v commands.</a:t>
            </a:r>
            <a:endParaRPr b="0" lang="en-US" sz="1200" spc="-1" strike="noStrike">
              <a:latin typeface="Arial"/>
            </a:endParaRPr>
          </a:p>
        </p:txBody>
      </p:sp>
      <p:sp>
        <p:nvSpPr>
          <p:cNvPr id="176" name="Google Shape;176;p31"/>
          <p:cNvSpPr/>
          <p:nvPr/>
        </p:nvSpPr>
        <p:spPr>
          <a:xfrm>
            <a:off x="723960" y="1924200"/>
            <a:ext cx="6566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723960" y="790560"/>
            <a:ext cx="3894840" cy="1370880"/>
          </a:xfrm>
          <a:prstGeom prst="rect">
            <a:avLst/>
          </a:prstGeom>
          <a:noFill/>
          <a:ln w="0">
            <a:noFill/>
          </a:ln>
        </p:spPr>
        <p:txBody>
          <a:bodyPr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Running Backend and Frontend Servers</a:t>
            </a:r>
            <a:endParaRPr b="0" lang="en-US" sz="2600" spc="-1" strike="noStrike">
              <a:latin typeface="Arial"/>
            </a:endParaRPr>
          </a:p>
        </p:txBody>
      </p:sp>
      <p:sp>
        <p:nvSpPr>
          <p:cNvPr id="178" name="PlaceHolder 2"/>
          <p:cNvSpPr>
            <a:spLocks noGrp="1"/>
          </p:cNvSpPr>
          <p:nvPr>
            <p:ph type="subTitle"/>
          </p:nvPr>
        </p:nvSpPr>
        <p:spPr>
          <a:xfrm>
            <a:off x="685800" y="2162160"/>
            <a:ext cx="3894840" cy="1732680"/>
          </a:xfrm>
          <a:prstGeom prst="rect">
            <a:avLst/>
          </a:prstGeom>
          <a:noFill/>
          <a:ln w="0">
            <a:noFill/>
          </a:ln>
        </p:spPr>
        <p:txBody>
          <a:bodyPr tIns="91440" bIns="91440" anchor="t">
            <a:normAutofit fontScale="94000"/>
          </a:bodyPr>
          <a:p>
            <a:pPr>
              <a:lnSpc>
                <a:spcPct val="150000"/>
              </a:lnSpc>
              <a:buNone/>
              <a:tabLst>
                <a:tab algn="l" pos="0"/>
              </a:tabLst>
            </a:pPr>
            <a:r>
              <a:rPr b="0" lang="en-US" sz="1200" spc="-1" strike="noStrike">
                <a:solidFill>
                  <a:srgbClr val="bfce84"/>
                </a:solidFill>
                <a:latin typeface="Albert Sans"/>
                <a:ea typeface="Albert Sans"/>
              </a:rPr>
              <a:t>Run the backend server with npm run dev --prefix backend and the frontend React app with npm run dev --prefix frontend in separate Command Prompts. The backend typically runs on http://localhost:8000 and the frontend on http://localhost:5173. This setup supports live reloading to speed up development.</a:t>
            </a:r>
            <a:endParaRPr b="0" lang="en-US" sz="1200" spc="-1" strike="noStrike">
              <a:latin typeface="Arial"/>
            </a:endParaRPr>
          </a:p>
        </p:txBody>
      </p:sp>
      <p:sp>
        <p:nvSpPr>
          <p:cNvPr id="179" name="Google Shape;183;p32"/>
          <p:cNvSpPr/>
          <p:nvPr/>
        </p:nvSpPr>
        <p:spPr>
          <a:xfrm>
            <a:off x="5400000" y="0"/>
            <a:ext cx="3743280" cy="5142960"/>
          </a:xfrm>
          <a:prstGeom prst="round1Rect">
            <a:avLst>
              <a:gd name="adj" fmla="val 16667"/>
            </a:avLst>
          </a:prstGeom>
          <a:blipFill rotWithShape="0">
            <a:blip r:embed="rId1"/>
            <a:srcRect/>
            <a:stretch/>
          </a:blipFill>
          <a:ln w="0">
            <a:noFill/>
          </a:ln>
        </p:spPr>
        <p:style>
          <a:lnRef idx="0"/>
          <a:fillRef idx="0"/>
          <a:effectRef idx="0"/>
          <a:fontRef idx="minor"/>
        </p:style>
      </p:sp>
      <p:sp>
        <p:nvSpPr>
          <p:cNvPr id="180" name="Google Shape;184;p32"/>
          <p:cNvSpPr/>
          <p:nvPr/>
        </p:nvSpPr>
        <p:spPr>
          <a:xfrm>
            <a:off x="723960" y="3971880"/>
            <a:ext cx="105660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723960" y="447840"/>
            <a:ext cx="4761720" cy="1041840"/>
          </a:xfrm>
          <a:prstGeom prst="rect">
            <a:avLst/>
          </a:prstGeom>
          <a:noFill/>
          <a:ln w="0">
            <a:noFill/>
          </a:ln>
        </p:spPr>
        <p:txBody>
          <a:bodyPr tIns="91440" bIns="91440" anchor="t">
            <a:noAutofit/>
          </a:bodyPr>
          <a:p>
            <a:pPr algn="ctr">
              <a:buNone/>
            </a:pPr>
            <a:endParaRPr b="0" lang="en-US" sz="4400" spc="-1" strike="noStrike">
              <a:latin typeface="Arial"/>
            </a:endParaRPr>
          </a:p>
        </p:txBody>
      </p:sp>
      <p:sp>
        <p:nvSpPr>
          <p:cNvPr id="182" name="PlaceHolder 2"/>
          <p:cNvSpPr>
            <a:spLocks noGrp="1"/>
          </p:cNvSpPr>
          <p:nvPr>
            <p:ph type="subTitle"/>
          </p:nvPr>
        </p:nvSpPr>
        <p:spPr>
          <a:xfrm>
            <a:off x="1533600" y="1866960"/>
            <a:ext cx="4295160" cy="3166200"/>
          </a:xfrm>
          <a:prstGeom prst="rect">
            <a:avLst/>
          </a:prstGeom>
          <a:noFill/>
          <a:ln w="0">
            <a:noFill/>
          </a:ln>
        </p:spPr>
        <p:txBody>
          <a:bodyPr tIns="91440" bIns="91440" anchor="t">
            <a:noAutofit/>
          </a:bodyPr>
          <a:p>
            <a:pPr algn="ctr">
              <a:buNone/>
            </a:pPr>
            <a:endParaRPr b="0" lang="en-US" sz="3200" spc="-1" strike="noStrike">
              <a:latin typeface="Arial"/>
            </a:endParaRPr>
          </a:p>
        </p:txBody>
      </p:sp>
      <p:sp>
        <p:nvSpPr>
          <p:cNvPr id="183" name="Google Shape;176;p31"/>
          <p:cNvSpPr/>
          <p:nvPr/>
        </p:nvSpPr>
        <p:spPr>
          <a:xfrm>
            <a:off x="723960" y="1924200"/>
            <a:ext cx="6566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723960" y="790560"/>
            <a:ext cx="3894840" cy="1370880"/>
          </a:xfrm>
          <a:prstGeom prst="rect">
            <a:avLst/>
          </a:prstGeom>
          <a:noFill/>
          <a:ln w="0">
            <a:noFill/>
          </a:ln>
        </p:spPr>
        <p:txBody>
          <a:bodyPr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Backend Development Essentials</a:t>
            </a:r>
            <a:endParaRPr b="0" lang="en-US" sz="2600" spc="-1" strike="noStrike">
              <a:latin typeface="Arial"/>
            </a:endParaRPr>
          </a:p>
        </p:txBody>
      </p:sp>
      <p:sp>
        <p:nvSpPr>
          <p:cNvPr id="185" name="PlaceHolder 2"/>
          <p:cNvSpPr>
            <a:spLocks noGrp="1"/>
          </p:cNvSpPr>
          <p:nvPr>
            <p:ph type="subTitle"/>
          </p:nvPr>
        </p:nvSpPr>
        <p:spPr>
          <a:xfrm>
            <a:off x="723960" y="2162160"/>
            <a:ext cx="3894840" cy="3166200"/>
          </a:xfrm>
          <a:prstGeom prst="rect">
            <a:avLst/>
          </a:prstGeom>
          <a:noFill/>
          <a:ln w="0">
            <a:noFill/>
          </a:ln>
        </p:spPr>
        <p:txBody>
          <a:bodyPr tIns="91440" bIns="91440" anchor="t">
            <a:noAutofit/>
          </a:bodyPr>
          <a:p>
            <a:pPr algn="ctr">
              <a:buNone/>
            </a:pPr>
            <a:endParaRPr b="0" lang="en-US" sz="3200" spc="-1" strike="noStrike">
              <a:latin typeface="Arial"/>
            </a:endParaRPr>
          </a:p>
        </p:txBody>
      </p:sp>
      <p:sp>
        <p:nvSpPr>
          <p:cNvPr id="186" name="Google Shape;183;p32"/>
          <p:cNvSpPr/>
          <p:nvPr/>
        </p:nvSpPr>
        <p:spPr>
          <a:xfrm>
            <a:off x="5400000" y="0"/>
            <a:ext cx="3743280" cy="5142960"/>
          </a:xfrm>
          <a:prstGeom prst="round1Rect">
            <a:avLst>
              <a:gd name="adj" fmla="val 16667"/>
            </a:avLst>
          </a:prstGeom>
          <a:blipFill rotWithShape="0">
            <a:blip r:embed="rId1"/>
            <a:srcRect/>
            <a:stretch/>
          </a:blipFill>
          <a:ln w="0">
            <a:noFill/>
          </a:ln>
        </p:spPr>
        <p:style>
          <a:lnRef idx="0"/>
          <a:fillRef idx="0"/>
          <a:effectRef idx="0"/>
          <a:fontRef idx="minor"/>
        </p:style>
      </p:sp>
      <p:sp>
        <p:nvSpPr>
          <p:cNvPr id="187" name="Google Shape;184;p32"/>
          <p:cNvSpPr/>
          <p:nvPr/>
        </p:nvSpPr>
        <p:spPr>
          <a:xfrm>
            <a:off x="723960" y="3971880"/>
            <a:ext cx="105660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723960" y="790560"/>
            <a:ext cx="3894840" cy="1370880"/>
          </a:xfrm>
          <a:prstGeom prst="rect">
            <a:avLst/>
          </a:prstGeom>
          <a:noFill/>
          <a:ln w="0">
            <a:noFill/>
          </a:ln>
        </p:spPr>
        <p:txBody>
          <a:bodyPr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MongoDB Compass: Database Setup</a:t>
            </a:r>
            <a:endParaRPr b="0" lang="en-US" sz="2600" spc="-1" strike="noStrike">
              <a:latin typeface="Arial"/>
            </a:endParaRPr>
          </a:p>
        </p:txBody>
      </p:sp>
      <p:sp>
        <p:nvSpPr>
          <p:cNvPr id="189" name="PlaceHolder 2"/>
          <p:cNvSpPr>
            <a:spLocks noGrp="1"/>
          </p:cNvSpPr>
          <p:nvPr>
            <p:ph type="subTitle"/>
          </p:nvPr>
        </p:nvSpPr>
        <p:spPr>
          <a:xfrm>
            <a:off x="723960" y="2162160"/>
            <a:ext cx="3894840" cy="1732680"/>
          </a:xfrm>
          <a:prstGeom prst="rect">
            <a:avLst/>
          </a:prstGeom>
          <a:noFill/>
          <a:ln w="0">
            <a:noFill/>
          </a:ln>
        </p:spPr>
        <p:txBody>
          <a:bodyPr tIns="91440" bIns="91440" anchor="t">
            <a:normAutofit fontScale="93000"/>
          </a:bodyPr>
          <a:p>
            <a:pPr>
              <a:lnSpc>
                <a:spcPct val="150000"/>
              </a:lnSpc>
              <a:buNone/>
              <a:tabLst>
                <a:tab algn="l" pos="0"/>
              </a:tabLst>
            </a:pPr>
            <a:r>
              <a:rPr b="0" lang="en-US" sz="1200" spc="-1" strike="noStrike">
                <a:solidFill>
                  <a:srgbClr val="bfce84"/>
                </a:solidFill>
                <a:latin typeface="Albert Sans"/>
                <a:ea typeface="Albert Sans"/>
              </a:rPr>
              <a:t>MongoDB Compass lets you visually manage your database. Connect to the local server, create a database named learnMERN, and a students collection. Add student records manually through the UI in JSON format. This helps you understand document-based data storage compared to traditional relational databases.</a:t>
            </a:r>
            <a:endParaRPr b="0" lang="en-US" sz="1200" spc="-1" strike="noStrike">
              <a:latin typeface="Arial"/>
            </a:endParaRPr>
          </a:p>
        </p:txBody>
      </p:sp>
      <p:sp>
        <p:nvSpPr>
          <p:cNvPr id="190" name="Google Shape;183;p32"/>
          <p:cNvSpPr/>
          <p:nvPr/>
        </p:nvSpPr>
        <p:spPr>
          <a:xfrm>
            <a:off x="5400000" y="0"/>
            <a:ext cx="3743280" cy="5142960"/>
          </a:xfrm>
          <a:prstGeom prst="round1Rect">
            <a:avLst>
              <a:gd name="adj" fmla="val 16667"/>
            </a:avLst>
          </a:prstGeom>
          <a:blipFill rotWithShape="0">
            <a:blip r:embed="rId1"/>
            <a:srcRect/>
            <a:stretch/>
          </a:blipFill>
          <a:ln w="0">
            <a:noFill/>
          </a:ln>
        </p:spPr>
        <p:style>
          <a:lnRef idx="0"/>
          <a:fillRef idx="0"/>
          <a:effectRef idx="0"/>
          <a:fontRef idx="minor"/>
        </p:style>
      </p:sp>
      <p:sp>
        <p:nvSpPr>
          <p:cNvPr id="191" name="Google Shape;184;p32"/>
          <p:cNvSpPr/>
          <p:nvPr/>
        </p:nvSpPr>
        <p:spPr>
          <a:xfrm>
            <a:off x="723960" y="3971880"/>
            <a:ext cx="105660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TotalTime>
  <Application>LibreOffice/7.3.2.2$Windows_x86 LibreOffice_project/49f2b1bff42cfccbd8f788c8dc32c1c309559be0</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2025-11-28T11:25:36Z</dcterms:created>
  <dc:creator>Unknown Creator</dc:creator>
  <dc:description/>
  <dc:language>en-US</dc:language>
  <cp:lastModifiedBy/>
  <dcterms:modified xsi:type="dcterms:W3CDTF">2025-11-28T17:24:08Z</dcterms:modified>
  <cp:revision>1</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21</vt:r8>
  </property>
</Properties>
</file>